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5" r:id="rId5"/>
    <p:sldId id="259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42"/>
    <p:restoredTop sz="96327"/>
  </p:normalViewPr>
  <p:slideViewPr>
    <p:cSldViewPr snapToGrid="0" snapToObjects="1">
      <p:cViewPr varScale="1">
        <p:scale>
          <a:sx n="123" d="100"/>
          <a:sy n="123" d="100"/>
        </p:scale>
        <p:origin x="9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879B9A-9C90-4342-9371-23B121D721B7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F6DB4A6A-6BBF-4834-99F5-22B1612A501A}">
      <dgm:prSet custT="1"/>
      <dgm:spPr/>
      <dgm:t>
        <a:bodyPr/>
        <a:lstStyle/>
        <a:p>
          <a:pPr>
            <a:defRPr cap="all"/>
          </a:pPr>
          <a:r>
            <a:rPr lang="en-US" sz="1200" dirty="0"/>
            <a:t>Collecting data of used cars with selenium, requests </a:t>
          </a:r>
          <a:r>
            <a:rPr lang="en-US" sz="1400" dirty="0"/>
            <a:t>and</a:t>
          </a:r>
          <a:r>
            <a:rPr lang="en-US" sz="1200" dirty="0"/>
            <a:t> multithreading</a:t>
          </a:r>
        </a:p>
      </dgm:t>
    </dgm:pt>
    <dgm:pt modelId="{FF00ECA1-159A-47A9-8F89-FF3ACFD12882}" type="parTrans" cxnId="{35B3B4E0-4820-4DCB-8616-F6A34E2F9E0A}">
      <dgm:prSet/>
      <dgm:spPr/>
      <dgm:t>
        <a:bodyPr/>
        <a:lstStyle/>
        <a:p>
          <a:endParaRPr lang="en-US"/>
        </a:p>
      </dgm:t>
    </dgm:pt>
    <dgm:pt modelId="{1ECC9FA6-08C7-4F52-9E1B-E3EE263DBD52}" type="sibTrans" cxnId="{35B3B4E0-4820-4DCB-8616-F6A34E2F9E0A}">
      <dgm:prSet/>
      <dgm:spPr/>
      <dgm:t>
        <a:bodyPr/>
        <a:lstStyle/>
        <a:p>
          <a:endParaRPr lang="en-US"/>
        </a:p>
      </dgm:t>
    </dgm:pt>
    <dgm:pt modelId="{4E6D7D9D-869E-4D96-83E0-4D737FE165D6}">
      <dgm:prSet custT="1"/>
      <dgm:spPr/>
      <dgm:t>
        <a:bodyPr/>
        <a:lstStyle/>
        <a:p>
          <a:pPr>
            <a:defRPr cap="all"/>
          </a:pPr>
          <a:r>
            <a:rPr lang="en-US" sz="1200" dirty="0"/>
            <a:t>Storage data in data lake (s3)</a:t>
          </a:r>
        </a:p>
      </dgm:t>
    </dgm:pt>
    <dgm:pt modelId="{86FC022C-559A-4DE2-A5AF-B46DA3ED68B1}" type="parTrans" cxnId="{C2CF1116-A68A-460F-8974-F27C1BDD369C}">
      <dgm:prSet/>
      <dgm:spPr/>
      <dgm:t>
        <a:bodyPr/>
        <a:lstStyle/>
        <a:p>
          <a:endParaRPr lang="en-US"/>
        </a:p>
      </dgm:t>
    </dgm:pt>
    <dgm:pt modelId="{BB4C85FA-204C-40BB-9541-4380CDE6A188}" type="sibTrans" cxnId="{C2CF1116-A68A-460F-8974-F27C1BDD369C}">
      <dgm:prSet/>
      <dgm:spPr/>
      <dgm:t>
        <a:bodyPr/>
        <a:lstStyle/>
        <a:p>
          <a:endParaRPr lang="en-US"/>
        </a:p>
      </dgm:t>
    </dgm:pt>
    <dgm:pt modelId="{120E7CFA-F14D-4126-ABC7-77D32850C4B6}">
      <dgm:prSet custT="1"/>
      <dgm:spPr/>
      <dgm:t>
        <a:bodyPr/>
        <a:lstStyle/>
        <a:p>
          <a:pPr>
            <a:defRPr cap="all"/>
          </a:pPr>
          <a:r>
            <a:rPr lang="en-US" sz="1200" dirty="0"/>
            <a:t>Cleaning data for future machine learning and AI projects</a:t>
          </a:r>
        </a:p>
      </dgm:t>
    </dgm:pt>
    <dgm:pt modelId="{10C0123B-3AEE-4297-8F92-B253C1B6CC07}" type="parTrans" cxnId="{50A6FA47-E54E-452C-BD56-B6F15F74E8E8}">
      <dgm:prSet/>
      <dgm:spPr/>
      <dgm:t>
        <a:bodyPr/>
        <a:lstStyle/>
        <a:p>
          <a:endParaRPr lang="en-US"/>
        </a:p>
      </dgm:t>
    </dgm:pt>
    <dgm:pt modelId="{101A75E9-E062-410F-B3E7-49FFF85435C8}" type="sibTrans" cxnId="{50A6FA47-E54E-452C-BD56-B6F15F74E8E8}">
      <dgm:prSet/>
      <dgm:spPr/>
      <dgm:t>
        <a:bodyPr/>
        <a:lstStyle/>
        <a:p>
          <a:endParaRPr lang="en-US"/>
        </a:p>
      </dgm:t>
    </dgm:pt>
    <dgm:pt modelId="{1A6100EE-FCB1-4733-8BC3-45BCAA0E0318}">
      <dgm:prSet custT="1"/>
      <dgm:spPr/>
      <dgm:t>
        <a:bodyPr/>
        <a:lstStyle/>
        <a:p>
          <a:pPr>
            <a:defRPr cap="all"/>
          </a:pPr>
          <a:r>
            <a:rPr lang="en-US" sz="1200" dirty="0"/>
            <a:t>Ultimate purpose is to predict prices of used cars given variables such as make, mileage, engine type etc.</a:t>
          </a:r>
        </a:p>
      </dgm:t>
    </dgm:pt>
    <dgm:pt modelId="{2E1215BD-2254-486D-9C31-8E58A770DD36}" type="parTrans" cxnId="{B8F89FC0-AFED-4B72-B258-62DDF4511BBD}">
      <dgm:prSet/>
      <dgm:spPr/>
      <dgm:t>
        <a:bodyPr/>
        <a:lstStyle/>
        <a:p>
          <a:endParaRPr lang="en-US"/>
        </a:p>
      </dgm:t>
    </dgm:pt>
    <dgm:pt modelId="{59B0BFE4-BB42-495B-A909-68D016FA4BA3}" type="sibTrans" cxnId="{B8F89FC0-AFED-4B72-B258-62DDF4511BBD}">
      <dgm:prSet/>
      <dgm:spPr/>
      <dgm:t>
        <a:bodyPr/>
        <a:lstStyle/>
        <a:p>
          <a:endParaRPr lang="en-US"/>
        </a:p>
      </dgm:t>
    </dgm:pt>
    <dgm:pt modelId="{4A103103-FC0C-44AE-8E81-0FA428CC095F}" type="pres">
      <dgm:prSet presAssocID="{D4879B9A-9C90-4342-9371-23B121D721B7}" presName="root" presStyleCnt="0">
        <dgm:presLayoutVars>
          <dgm:dir/>
          <dgm:resizeHandles val="exact"/>
        </dgm:presLayoutVars>
      </dgm:prSet>
      <dgm:spPr/>
    </dgm:pt>
    <dgm:pt modelId="{1FF5FB4A-C0DD-4FD0-B110-3B1C6ACA2B4E}" type="pres">
      <dgm:prSet presAssocID="{F6DB4A6A-6BBF-4834-99F5-22B1612A501A}" presName="compNode" presStyleCnt="0"/>
      <dgm:spPr/>
    </dgm:pt>
    <dgm:pt modelId="{4D5074CF-9282-4BBE-94CD-B29239D6FFA7}" type="pres">
      <dgm:prSet presAssocID="{F6DB4A6A-6BBF-4834-99F5-22B1612A501A}" presName="iconBgRect" presStyleLbl="bgShp" presStyleIdx="0" presStyleCnt="4"/>
      <dgm:spPr/>
    </dgm:pt>
    <dgm:pt modelId="{DA24CF0B-2B73-4769-A62E-6588122946A9}" type="pres">
      <dgm:prSet presAssocID="{F6DB4A6A-6BBF-4834-99F5-22B1612A501A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actor"/>
        </a:ext>
      </dgm:extLst>
    </dgm:pt>
    <dgm:pt modelId="{A8F81269-69F4-4887-8107-CBB25FAD0F62}" type="pres">
      <dgm:prSet presAssocID="{F6DB4A6A-6BBF-4834-99F5-22B1612A501A}" presName="spaceRect" presStyleCnt="0"/>
      <dgm:spPr/>
    </dgm:pt>
    <dgm:pt modelId="{0EC31654-94DA-491B-B51B-EAE823B6914B}" type="pres">
      <dgm:prSet presAssocID="{F6DB4A6A-6BBF-4834-99F5-22B1612A501A}" presName="textRect" presStyleLbl="revTx" presStyleIdx="0" presStyleCnt="4">
        <dgm:presLayoutVars>
          <dgm:chMax val="1"/>
          <dgm:chPref val="1"/>
        </dgm:presLayoutVars>
      </dgm:prSet>
      <dgm:spPr/>
    </dgm:pt>
    <dgm:pt modelId="{08BCD58F-E316-47B6-847E-08B704618A43}" type="pres">
      <dgm:prSet presAssocID="{1ECC9FA6-08C7-4F52-9E1B-E3EE263DBD52}" presName="sibTrans" presStyleCnt="0"/>
      <dgm:spPr/>
    </dgm:pt>
    <dgm:pt modelId="{D67AF546-11F7-4DB6-AE26-3E83EFF5CB90}" type="pres">
      <dgm:prSet presAssocID="{4E6D7D9D-869E-4D96-83E0-4D737FE165D6}" presName="compNode" presStyleCnt="0"/>
      <dgm:spPr/>
    </dgm:pt>
    <dgm:pt modelId="{FE52503D-1C53-4AAD-B721-A6129266F184}" type="pres">
      <dgm:prSet presAssocID="{4E6D7D9D-869E-4D96-83E0-4D737FE165D6}" presName="iconBgRect" presStyleLbl="bgShp" presStyleIdx="1" presStyleCnt="4"/>
      <dgm:spPr/>
    </dgm:pt>
    <dgm:pt modelId="{CDFC1859-96FF-4665-ACF2-C8B6FABB2461}" type="pres">
      <dgm:prSet presAssocID="{4E6D7D9D-869E-4D96-83E0-4D737FE165D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E35B8628-2B34-477F-864A-C487364A33CF}" type="pres">
      <dgm:prSet presAssocID="{4E6D7D9D-869E-4D96-83E0-4D737FE165D6}" presName="spaceRect" presStyleCnt="0"/>
      <dgm:spPr/>
    </dgm:pt>
    <dgm:pt modelId="{B4F72848-9204-40B2-BDFA-4038887276A5}" type="pres">
      <dgm:prSet presAssocID="{4E6D7D9D-869E-4D96-83E0-4D737FE165D6}" presName="textRect" presStyleLbl="revTx" presStyleIdx="1" presStyleCnt="4">
        <dgm:presLayoutVars>
          <dgm:chMax val="1"/>
          <dgm:chPref val="1"/>
        </dgm:presLayoutVars>
      </dgm:prSet>
      <dgm:spPr/>
    </dgm:pt>
    <dgm:pt modelId="{793EE5DF-D4BA-4888-92FF-06DDC981AF2D}" type="pres">
      <dgm:prSet presAssocID="{BB4C85FA-204C-40BB-9541-4380CDE6A188}" presName="sibTrans" presStyleCnt="0"/>
      <dgm:spPr/>
    </dgm:pt>
    <dgm:pt modelId="{AF08174C-CED4-42E5-8FA5-AC695391C4FE}" type="pres">
      <dgm:prSet presAssocID="{120E7CFA-F14D-4126-ABC7-77D32850C4B6}" presName="compNode" presStyleCnt="0"/>
      <dgm:spPr/>
    </dgm:pt>
    <dgm:pt modelId="{A3B206D0-3945-4D58-9CBA-1C87D4940F09}" type="pres">
      <dgm:prSet presAssocID="{120E7CFA-F14D-4126-ABC7-77D32850C4B6}" presName="iconBgRect" presStyleLbl="bgShp" presStyleIdx="2" presStyleCnt="4"/>
      <dgm:spPr/>
    </dgm:pt>
    <dgm:pt modelId="{8A105E01-21EC-4237-A302-67DB270E7AE9}" type="pres">
      <dgm:prSet presAssocID="{120E7CFA-F14D-4126-ABC7-77D32850C4B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61F27A5D-FE26-4B3F-B94C-228BF178CC14}" type="pres">
      <dgm:prSet presAssocID="{120E7CFA-F14D-4126-ABC7-77D32850C4B6}" presName="spaceRect" presStyleCnt="0"/>
      <dgm:spPr/>
    </dgm:pt>
    <dgm:pt modelId="{EB71A768-89DD-4B27-A005-6E298FED5557}" type="pres">
      <dgm:prSet presAssocID="{120E7CFA-F14D-4126-ABC7-77D32850C4B6}" presName="textRect" presStyleLbl="revTx" presStyleIdx="2" presStyleCnt="4">
        <dgm:presLayoutVars>
          <dgm:chMax val="1"/>
          <dgm:chPref val="1"/>
        </dgm:presLayoutVars>
      </dgm:prSet>
      <dgm:spPr/>
    </dgm:pt>
    <dgm:pt modelId="{8482C89A-A180-4A64-BE47-1D523F2B6D36}" type="pres">
      <dgm:prSet presAssocID="{101A75E9-E062-410F-B3E7-49FFF85435C8}" presName="sibTrans" presStyleCnt="0"/>
      <dgm:spPr/>
    </dgm:pt>
    <dgm:pt modelId="{A2E8E8E0-FB46-4AE0-AC7B-1936B71FDEB4}" type="pres">
      <dgm:prSet presAssocID="{1A6100EE-FCB1-4733-8BC3-45BCAA0E0318}" presName="compNode" presStyleCnt="0"/>
      <dgm:spPr/>
    </dgm:pt>
    <dgm:pt modelId="{821F5FCA-EC5D-4525-9C87-83E24CB0F4E7}" type="pres">
      <dgm:prSet presAssocID="{1A6100EE-FCB1-4733-8BC3-45BCAA0E0318}" presName="iconBgRect" presStyleLbl="bgShp" presStyleIdx="3" presStyleCnt="4"/>
      <dgm:spPr/>
    </dgm:pt>
    <dgm:pt modelId="{15E40524-AD42-49D2-9BFF-4EC78E0213F3}" type="pres">
      <dgm:prSet presAssocID="{1A6100EE-FCB1-4733-8BC3-45BCAA0E031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ooter"/>
        </a:ext>
      </dgm:extLst>
    </dgm:pt>
    <dgm:pt modelId="{F1B49DE7-573C-45C0-83AC-E8216EFC21A1}" type="pres">
      <dgm:prSet presAssocID="{1A6100EE-FCB1-4733-8BC3-45BCAA0E0318}" presName="spaceRect" presStyleCnt="0"/>
      <dgm:spPr/>
    </dgm:pt>
    <dgm:pt modelId="{0293B792-AE79-4166-8E80-70DBB6D9F018}" type="pres">
      <dgm:prSet presAssocID="{1A6100EE-FCB1-4733-8BC3-45BCAA0E0318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C2CF1116-A68A-460F-8974-F27C1BDD369C}" srcId="{D4879B9A-9C90-4342-9371-23B121D721B7}" destId="{4E6D7D9D-869E-4D96-83E0-4D737FE165D6}" srcOrd="1" destOrd="0" parTransId="{86FC022C-559A-4DE2-A5AF-B46DA3ED68B1}" sibTransId="{BB4C85FA-204C-40BB-9541-4380CDE6A188}"/>
    <dgm:cxn modelId="{2793C619-1998-4796-9577-C7692F832E56}" type="presOf" srcId="{4E6D7D9D-869E-4D96-83E0-4D737FE165D6}" destId="{B4F72848-9204-40B2-BDFA-4038887276A5}" srcOrd="0" destOrd="0" presId="urn:microsoft.com/office/officeart/2018/5/layout/IconCircleLabelList"/>
    <dgm:cxn modelId="{596DF02D-DD5C-4387-A437-2FFA550D04DD}" type="presOf" srcId="{1A6100EE-FCB1-4733-8BC3-45BCAA0E0318}" destId="{0293B792-AE79-4166-8E80-70DBB6D9F018}" srcOrd="0" destOrd="0" presId="urn:microsoft.com/office/officeart/2018/5/layout/IconCircleLabelList"/>
    <dgm:cxn modelId="{ABC14B3D-6168-4D04-98B7-1392D583E221}" type="presOf" srcId="{F6DB4A6A-6BBF-4834-99F5-22B1612A501A}" destId="{0EC31654-94DA-491B-B51B-EAE823B6914B}" srcOrd="0" destOrd="0" presId="urn:microsoft.com/office/officeart/2018/5/layout/IconCircleLabelList"/>
    <dgm:cxn modelId="{50A6FA47-E54E-452C-BD56-B6F15F74E8E8}" srcId="{D4879B9A-9C90-4342-9371-23B121D721B7}" destId="{120E7CFA-F14D-4126-ABC7-77D32850C4B6}" srcOrd="2" destOrd="0" parTransId="{10C0123B-3AEE-4297-8F92-B253C1B6CC07}" sibTransId="{101A75E9-E062-410F-B3E7-49FFF85435C8}"/>
    <dgm:cxn modelId="{5DFC494F-DE43-4AEC-A2F5-6DD1CC6A8F0A}" type="presOf" srcId="{D4879B9A-9C90-4342-9371-23B121D721B7}" destId="{4A103103-FC0C-44AE-8E81-0FA428CC095F}" srcOrd="0" destOrd="0" presId="urn:microsoft.com/office/officeart/2018/5/layout/IconCircleLabelList"/>
    <dgm:cxn modelId="{B23C06B8-40DD-43DF-871F-AAE5D7195CDF}" type="presOf" srcId="{120E7CFA-F14D-4126-ABC7-77D32850C4B6}" destId="{EB71A768-89DD-4B27-A005-6E298FED5557}" srcOrd="0" destOrd="0" presId="urn:microsoft.com/office/officeart/2018/5/layout/IconCircleLabelList"/>
    <dgm:cxn modelId="{B8F89FC0-AFED-4B72-B258-62DDF4511BBD}" srcId="{D4879B9A-9C90-4342-9371-23B121D721B7}" destId="{1A6100EE-FCB1-4733-8BC3-45BCAA0E0318}" srcOrd="3" destOrd="0" parTransId="{2E1215BD-2254-486D-9C31-8E58A770DD36}" sibTransId="{59B0BFE4-BB42-495B-A909-68D016FA4BA3}"/>
    <dgm:cxn modelId="{35B3B4E0-4820-4DCB-8616-F6A34E2F9E0A}" srcId="{D4879B9A-9C90-4342-9371-23B121D721B7}" destId="{F6DB4A6A-6BBF-4834-99F5-22B1612A501A}" srcOrd="0" destOrd="0" parTransId="{FF00ECA1-159A-47A9-8F89-FF3ACFD12882}" sibTransId="{1ECC9FA6-08C7-4F52-9E1B-E3EE263DBD52}"/>
    <dgm:cxn modelId="{E8451B33-0018-4624-AB8D-2709F3C57175}" type="presParOf" srcId="{4A103103-FC0C-44AE-8E81-0FA428CC095F}" destId="{1FF5FB4A-C0DD-4FD0-B110-3B1C6ACA2B4E}" srcOrd="0" destOrd="0" presId="urn:microsoft.com/office/officeart/2018/5/layout/IconCircleLabelList"/>
    <dgm:cxn modelId="{5F1521E7-D2B2-4ED1-BB58-2815F8A11334}" type="presParOf" srcId="{1FF5FB4A-C0DD-4FD0-B110-3B1C6ACA2B4E}" destId="{4D5074CF-9282-4BBE-94CD-B29239D6FFA7}" srcOrd="0" destOrd="0" presId="urn:microsoft.com/office/officeart/2018/5/layout/IconCircleLabelList"/>
    <dgm:cxn modelId="{6733261D-9358-40CD-843C-63644D4F368F}" type="presParOf" srcId="{1FF5FB4A-C0DD-4FD0-B110-3B1C6ACA2B4E}" destId="{DA24CF0B-2B73-4769-A62E-6588122946A9}" srcOrd="1" destOrd="0" presId="urn:microsoft.com/office/officeart/2018/5/layout/IconCircleLabelList"/>
    <dgm:cxn modelId="{23D5D992-C32F-495A-BE38-C3B1B75CE0A7}" type="presParOf" srcId="{1FF5FB4A-C0DD-4FD0-B110-3B1C6ACA2B4E}" destId="{A8F81269-69F4-4887-8107-CBB25FAD0F62}" srcOrd="2" destOrd="0" presId="urn:microsoft.com/office/officeart/2018/5/layout/IconCircleLabelList"/>
    <dgm:cxn modelId="{2EEC5B02-E9C4-43D2-8A80-56719EB53A34}" type="presParOf" srcId="{1FF5FB4A-C0DD-4FD0-B110-3B1C6ACA2B4E}" destId="{0EC31654-94DA-491B-B51B-EAE823B6914B}" srcOrd="3" destOrd="0" presId="urn:microsoft.com/office/officeart/2018/5/layout/IconCircleLabelList"/>
    <dgm:cxn modelId="{9757DB69-3FDB-4150-9AF5-41C1DDE8BD93}" type="presParOf" srcId="{4A103103-FC0C-44AE-8E81-0FA428CC095F}" destId="{08BCD58F-E316-47B6-847E-08B704618A43}" srcOrd="1" destOrd="0" presId="urn:microsoft.com/office/officeart/2018/5/layout/IconCircleLabelList"/>
    <dgm:cxn modelId="{07406BBA-9196-419C-8BE6-BE017226AC91}" type="presParOf" srcId="{4A103103-FC0C-44AE-8E81-0FA428CC095F}" destId="{D67AF546-11F7-4DB6-AE26-3E83EFF5CB90}" srcOrd="2" destOrd="0" presId="urn:microsoft.com/office/officeart/2018/5/layout/IconCircleLabelList"/>
    <dgm:cxn modelId="{656666BD-1804-4C62-8119-FC5CF186CC0D}" type="presParOf" srcId="{D67AF546-11F7-4DB6-AE26-3E83EFF5CB90}" destId="{FE52503D-1C53-4AAD-B721-A6129266F184}" srcOrd="0" destOrd="0" presId="urn:microsoft.com/office/officeart/2018/5/layout/IconCircleLabelList"/>
    <dgm:cxn modelId="{A6B86421-E91E-450C-86B2-59E757312EFF}" type="presParOf" srcId="{D67AF546-11F7-4DB6-AE26-3E83EFF5CB90}" destId="{CDFC1859-96FF-4665-ACF2-C8B6FABB2461}" srcOrd="1" destOrd="0" presId="urn:microsoft.com/office/officeart/2018/5/layout/IconCircleLabelList"/>
    <dgm:cxn modelId="{466BEDEB-293D-4285-80D3-B1A31E53FC5A}" type="presParOf" srcId="{D67AF546-11F7-4DB6-AE26-3E83EFF5CB90}" destId="{E35B8628-2B34-477F-864A-C487364A33CF}" srcOrd="2" destOrd="0" presId="urn:microsoft.com/office/officeart/2018/5/layout/IconCircleLabelList"/>
    <dgm:cxn modelId="{562B6725-38CE-4A16-BAF3-7FBEA7568FD2}" type="presParOf" srcId="{D67AF546-11F7-4DB6-AE26-3E83EFF5CB90}" destId="{B4F72848-9204-40B2-BDFA-4038887276A5}" srcOrd="3" destOrd="0" presId="urn:microsoft.com/office/officeart/2018/5/layout/IconCircleLabelList"/>
    <dgm:cxn modelId="{3E9D95AF-7B1B-4B93-9DA0-779403700713}" type="presParOf" srcId="{4A103103-FC0C-44AE-8E81-0FA428CC095F}" destId="{793EE5DF-D4BA-4888-92FF-06DDC981AF2D}" srcOrd="3" destOrd="0" presId="urn:microsoft.com/office/officeart/2018/5/layout/IconCircleLabelList"/>
    <dgm:cxn modelId="{8CFB1FC8-9D5A-4057-9A0A-843F34897FBF}" type="presParOf" srcId="{4A103103-FC0C-44AE-8E81-0FA428CC095F}" destId="{AF08174C-CED4-42E5-8FA5-AC695391C4FE}" srcOrd="4" destOrd="0" presId="urn:microsoft.com/office/officeart/2018/5/layout/IconCircleLabelList"/>
    <dgm:cxn modelId="{612573F4-67C9-404C-8C8F-28285FB73188}" type="presParOf" srcId="{AF08174C-CED4-42E5-8FA5-AC695391C4FE}" destId="{A3B206D0-3945-4D58-9CBA-1C87D4940F09}" srcOrd="0" destOrd="0" presId="urn:microsoft.com/office/officeart/2018/5/layout/IconCircleLabelList"/>
    <dgm:cxn modelId="{48CA741F-66BB-485F-8961-FA4D332D02A9}" type="presParOf" srcId="{AF08174C-CED4-42E5-8FA5-AC695391C4FE}" destId="{8A105E01-21EC-4237-A302-67DB270E7AE9}" srcOrd="1" destOrd="0" presId="urn:microsoft.com/office/officeart/2018/5/layout/IconCircleLabelList"/>
    <dgm:cxn modelId="{39C65884-4316-45A8-80CF-C88A891C2FDB}" type="presParOf" srcId="{AF08174C-CED4-42E5-8FA5-AC695391C4FE}" destId="{61F27A5D-FE26-4B3F-B94C-228BF178CC14}" srcOrd="2" destOrd="0" presId="urn:microsoft.com/office/officeart/2018/5/layout/IconCircleLabelList"/>
    <dgm:cxn modelId="{3FCFFFD3-6F14-4E39-827B-83C7A74A2F95}" type="presParOf" srcId="{AF08174C-CED4-42E5-8FA5-AC695391C4FE}" destId="{EB71A768-89DD-4B27-A005-6E298FED5557}" srcOrd="3" destOrd="0" presId="urn:microsoft.com/office/officeart/2018/5/layout/IconCircleLabelList"/>
    <dgm:cxn modelId="{E50D7707-A081-4610-83E0-B742DBC11A5B}" type="presParOf" srcId="{4A103103-FC0C-44AE-8E81-0FA428CC095F}" destId="{8482C89A-A180-4A64-BE47-1D523F2B6D36}" srcOrd="5" destOrd="0" presId="urn:microsoft.com/office/officeart/2018/5/layout/IconCircleLabelList"/>
    <dgm:cxn modelId="{E884A73D-432F-449A-9CF2-8C1645C03D9A}" type="presParOf" srcId="{4A103103-FC0C-44AE-8E81-0FA428CC095F}" destId="{A2E8E8E0-FB46-4AE0-AC7B-1936B71FDEB4}" srcOrd="6" destOrd="0" presId="urn:microsoft.com/office/officeart/2018/5/layout/IconCircleLabelList"/>
    <dgm:cxn modelId="{1CBB09BE-B9BA-45DE-B4B9-A7BC46AF5D5B}" type="presParOf" srcId="{A2E8E8E0-FB46-4AE0-AC7B-1936B71FDEB4}" destId="{821F5FCA-EC5D-4525-9C87-83E24CB0F4E7}" srcOrd="0" destOrd="0" presId="urn:microsoft.com/office/officeart/2018/5/layout/IconCircleLabelList"/>
    <dgm:cxn modelId="{E4453B0F-B4AD-4EAB-9FB3-529E7DC663D2}" type="presParOf" srcId="{A2E8E8E0-FB46-4AE0-AC7B-1936B71FDEB4}" destId="{15E40524-AD42-49D2-9BFF-4EC78E0213F3}" srcOrd="1" destOrd="0" presId="urn:microsoft.com/office/officeart/2018/5/layout/IconCircleLabelList"/>
    <dgm:cxn modelId="{10731AB9-4160-48E9-A7B8-73D5C7826BB3}" type="presParOf" srcId="{A2E8E8E0-FB46-4AE0-AC7B-1936B71FDEB4}" destId="{F1B49DE7-573C-45C0-83AC-E8216EFC21A1}" srcOrd="2" destOrd="0" presId="urn:microsoft.com/office/officeart/2018/5/layout/IconCircleLabelList"/>
    <dgm:cxn modelId="{E8A3A9F4-0C1F-46B9-B87E-9BD21F75E957}" type="presParOf" srcId="{A2E8E8E0-FB46-4AE0-AC7B-1936B71FDEB4}" destId="{0293B792-AE79-4166-8E80-70DBB6D9F01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F2116F3-6DB5-1847-B006-A9FE90807A6F}" type="doc">
      <dgm:prSet loTypeId="urn:microsoft.com/office/officeart/2005/8/layout/funnel1" loCatId="" qsTypeId="urn:microsoft.com/office/officeart/2005/8/quickstyle/simple1" qsCatId="simple" csTypeId="urn:microsoft.com/office/officeart/2005/8/colors/accent1_2" csCatId="accent1" phldr="1"/>
      <dgm:spPr/>
    </dgm:pt>
    <dgm:pt modelId="{C11A9F15-2C3F-0B4F-B2E5-F2B04DE8F86D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600" b="0" i="0" dirty="0">
              <a:solidFill>
                <a:schemeClr val="bg1"/>
              </a:solidFill>
            </a:rPr>
            <a:t>20 cars shown per page</a:t>
          </a:r>
          <a:endParaRPr lang="en-GB" sz="1600" b="0" i="0" dirty="0">
            <a:solidFill>
              <a:schemeClr val="bg1"/>
            </a:solidFill>
          </a:endParaRPr>
        </a:p>
      </dgm:t>
    </dgm:pt>
    <dgm:pt modelId="{F5480A23-FD65-0344-95B0-0565C3472D09}" type="parTrans" cxnId="{4D178965-2E02-514A-890D-DD360985BCFB}">
      <dgm:prSet/>
      <dgm:spPr/>
      <dgm:t>
        <a:bodyPr/>
        <a:lstStyle/>
        <a:p>
          <a:endParaRPr lang="en-GB"/>
        </a:p>
      </dgm:t>
    </dgm:pt>
    <dgm:pt modelId="{173F6B87-91F9-6741-A2DB-A803A9504EA0}" type="sibTrans" cxnId="{4D178965-2E02-514A-890D-DD360985BCFB}">
      <dgm:prSet/>
      <dgm:spPr/>
      <dgm:t>
        <a:bodyPr/>
        <a:lstStyle/>
        <a:p>
          <a:endParaRPr lang="en-GB"/>
        </a:p>
      </dgm:t>
    </dgm:pt>
    <dgm:pt modelId="{38D12711-0913-FC43-8CA0-B04652AF919B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600" b="0" i="1" dirty="0">
              <a:solidFill>
                <a:schemeClr val="bg1"/>
              </a:solidFill>
            </a:rPr>
            <a:t>‘</a:t>
          </a:r>
          <a:r>
            <a:rPr lang="en-US" sz="1600" b="0" i="0" dirty="0">
              <a:solidFill>
                <a:schemeClr val="bg1"/>
              </a:solidFill>
            </a:rPr>
            <a:t>View’ contains URL of individual car details</a:t>
          </a:r>
          <a:endParaRPr lang="en-GB" sz="1600" b="0" i="0" dirty="0">
            <a:solidFill>
              <a:schemeClr val="bg1"/>
            </a:solidFill>
          </a:endParaRPr>
        </a:p>
      </dgm:t>
    </dgm:pt>
    <dgm:pt modelId="{3B2E5022-1612-F141-8ECC-1C0074A933F9}" type="parTrans" cxnId="{8F13AA41-2069-1048-B17E-98B0056A0B64}">
      <dgm:prSet/>
      <dgm:spPr/>
      <dgm:t>
        <a:bodyPr/>
        <a:lstStyle/>
        <a:p>
          <a:endParaRPr lang="en-GB"/>
        </a:p>
      </dgm:t>
    </dgm:pt>
    <dgm:pt modelId="{902AA61C-5F78-DF48-BC57-D7CEC6C1CCD3}" type="sibTrans" cxnId="{8F13AA41-2069-1048-B17E-98B0056A0B64}">
      <dgm:prSet/>
      <dgm:spPr/>
      <dgm:t>
        <a:bodyPr/>
        <a:lstStyle/>
        <a:p>
          <a:endParaRPr lang="en-GB"/>
        </a:p>
      </dgm:t>
    </dgm:pt>
    <dgm:pt modelId="{CBFCC2E1-02FE-ED46-9698-EFECDCCCC3BB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400" b="0" i="0" dirty="0">
              <a:solidFill>
                <a:schemeClr val="bg1"/>
              </a:solidFill>
            </a:rPr>
            <a:t>143,654 cars to be scrapped</a:t>
          </a:r>
          <a:endParaRPr lang="en-GB" sz="1400" b="0" i="0" dirty="0">
            <a:solidFill>
              <a:schemeClr val="bg1"/>
            </a:solidFill>
          </a:endParaRPr>
        </a:p>
      </dgm:t>
    </dgm:pt>
    <dgm:pt modelId="{A6CC65B8-586F-CB4D-8F45-0D868444C278}" type="parTrans" cxnId="{786FCD09-F81B-F040-A2E2-E59E3ECE86DF}">
      <dgm:prSet/>
      <dgm:spPr/>
      <dgm:t>
        <a:bodyPr/>
        <a:lstStyle/>
        <a:p>
          <a:endParaRPr lang="en-GB"/>
        </a:p>
      </dgm:t>
    </dgm:pt>
    <dgm:pt modelId="{A09D19AB-31E3-394A-B001-BCB8D66A4BBD}" type="sibTrans" cxnId="{786FCD09-F81B-F040-A2E2-E59E3ECE86DF}">
      <dgm:prSet/>
      <dgm:spPr/>
      <dgm:t>
        <a:bodyPr/>
        <a:lstStyle/>
        <a:p>
          <a:endParaRPr lang="en-GB"/>
        </a:p>
      </dgm:t>
    </dgm:pt>
    <dgm:pt modelId="{A92BBEE0-D23B-0647-890D-B4846ABF01BA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dirty="0"/>
            <a:t>Web Driver</a:t>
          </a:r>
        </a:p>
      </dgm:t>
    </dgm:pt>
    <dgm:pt modelId="{D58FE058-EFD1-F54E-A235-57860623CBB0}" type="parTrans" cxnId="{5AD7AFB0-FED2-A041-B6D2-0C6A20094966}">
      <dgm:prSet/>
      <dgm:spPr/>
      <dgm:t>
        <a:bodyPr/>
        <a:lstStyle/>
        <a:p>
          <a:endParaRPr lang="en-GB"/>
        </a:p>
      </dgm:t>
    </dgm:pt>
    <dgm:pt modelId="{5C15493C-276C-B144-B247-C8061CA3BE33}" type="sibTrans" cxnId="{5AD7AFB0-FED2-A041-B6D2-0C6A20094966}">
      <dgm:prSet/>
      <dgm:spPr/>
      <dgm:t>
        <a:bodyPr/>
        <a:lstStyle/>
        <a:p>
          <a:endParaRPr lang="en-GB"/>
        </a:p>
      </dgm:t>
    </dgm:pt>
    <dgm:pt modelId="{9A6DA652-B77C-5D41-9261-0276FA93CC1F}" type="pres">
      <dgm:prSet presAssocID="{3F2116F3-6DB5-1847-B006-A9FE90807A6F}" presName="Name0" presStyleCnt="0">
        <dgm:presLayoutVars>
          <dgm:chMax val="4"/>
          <dgm:resizeHandles val="exact"/>
        </dgm:presLayoutVars>
      </dgm:prSet>
      <dgm:spPr/>
    </dgm:pt>
    <dgm:pt modelId="{4D7364AE-7A79-2644-85B1-1EFC2741EE8C}" type="pres">
      <dgm:prSet presAssocID="{3F2116F3-6DB5-1847-B006-A9FE90807A6F}" presName="ellipse" presStyleLbl="trBgShp" presStyleIdx="0" presStyleCnt="1"/>
      <dgm:spPr/>
    </dgm:pt>
    <dgm:pt modelId="{364A92C3-DBFA-D240-AAA4-9B67CF3C877A}" type="pres">
      <dgm:prSet presAssocID="{3F2116F3-6DB5-1847-B006-A9FE90807A6F}" presName="arrow1" presStyleLbl="fgShp" presStyleIdx="0" presStyleCnt="1"/>
      <dgm:spPr/>
    </dgm:pt>
    <dgm:pt modelId="{0F344FC9-E289-D049-8650-E56A3361A657}" type="pres">
      <dgm:prSet presAssocID="{3F2116F3-6DB5-1847-B006-A9FE90807A6F}" presName="rectangle" presStyleLbl="revTx" presStyleIdx="0" presStyleCnt="1" custLinFactNeighborX="2234" custLinFactNeighborY="14639">
        <dgm:presLayoutVars>
          <dgm:bulletEnabled val="1"/>
        </dgm:presLayoutVars>
      </dgm:prSet>
      <dgm:spPr/>
    </dgm:pt>
    <dgm:pt modelId="{3A7D987E-24EB-9A46-9908-21A2A2197189}" type="pres">
      <dgm:prSet presAssocID="{38D12711-0913-FC43-8CA0-B04652AF919B}" presName="item1" presStyleLbl="node1" presStyleIdx="0" presStyleCnt="3">
        <dgm:presLayoutVars>
          <dgm:bulletEnabled val="1"/>
        </dgm:presLayoutVars>
      </dgm:prSet>
      <dgm:spPr/>
    </dgm:pt>
    <dgm:pt modelId="{AE95FCB3-9C3D-F940-820D-6CC19B7B6C7E}" type="pres">
      <dgm:prSet presAssocID="{CBFCC2E1-02FE-ED46-9698-EFECDCCCC3BB}" presName="item2" presStyleLbl="node1" presStyleIdx="1" presStyleCnt="3" custScaleX="129850" custScaleY="119175" custLinFactNeighborX="-5506" custLinFactNeighborY="-11207">
        <dgm:presLayoutVars>
          <dgm:bulletEnabled val="1"/>
        </dgm:presLayoutVars>
      </dgm:prSet>
      <dgm:spPr/>
    </dgm:pt>
    <dgm:pt modelId="{B024C651-3086-3644-BB54-E070FB968B60}" type="pres">
      <dgm:prSet presAssocID="{A92BBEE0-D23B-0647-890D-B4846ABF01BA}" presName="item3" presStyleLbl="node1" presStyleIdx="2" presStyleCnt="3" custLinFactNeighborX="17759" custLinFactNeighborY="7019">
        <dgm:presLayoutVars>
          <dgm:bulletEnabled val="1"/>
        </dgm:presLayoutVars>
      </dgm:prSet>
      <dgm:spPr/>
    </dgm:pt>
    <dgm:pt modelId="{F24C30A3-EAE7-5B4C-A72D-E0C42CFABB3C}" type="pres">
      <dgm:prSet presAssocID="{3F2116F3-6DB5-1847-B006-A9FE90807A6F}" presName="funnel" presStyleLbl="trAlignAcc1" presStyleIdx="0" presStyleCnt="1"/>
      <dgm:spPr/>
    </dgm:pt>
  </dgm:ptLst>
  <dgm:cxnLst>
    <dgm:cxn modelId="{786FCD09-F81B-F040-A2E2-E59E3ECE86DF}" srcId="{3F2116F3-6DB5-1847-B006-A9FE90807A6F}" destId="{CBFCC2E1-02FE-ED46-9698-EFECDCCCC3BB}" srcOrd="2" destOrd="0" parTransId="{A6CC65B8-586F-CB4D-8F45-0D868444C278}" sibTransId="{A09D19AB-31E3-394A-B001-BCB8D66A4BBD}"/>
    <dgm:cxn modelId="{A3F64B3F-9E69-F64F-8F14-B6EEB52E91D5}" type="presOf" srcId="{CBFCC2E1-02FE-ED46-9698-EFECDCCCC3BB}" destId="{3A7D987E-24EB-9A46-9908-21A2A2197189}" srcOrd="0" destOrd="0" presId="urn:microsoft.com/office/officeart/2005/8/layout/funnel1"/>
    <dgm:cxn modelId="{8F13AA41-2069-1048-B17E-98B0056A0B64}" srcId="{3F2116F3-6DB5-1847-B006-A9FE90807A6F}" destId="{38D12711-0913-FC43-8CA0-B04652AF919B}" srcOrd="1" destOrd="0" parTransId="{3B2E5022-1612-F141-8ECC-1C0074A933F9}" sibTransId="{902AA61C-5F78-DF48-BC57-D7CEC6C1CCD3}"/>
    <dgm:cxn modelId="{4D178965-2E02-514A-890D-DD360985BCFB}" srcId="{3F2116F3-6DB5-1847-B006-A9FE90807A6F}" destId="{C11A9F15-2C3F-0B4F-B2E5-F2B04DE8F86D}" srcOrd="0" destOrd="0" parTransId="{F5480A23-FD65-0344-95B0-0565C3472D09}" sibTransId="{173F6B87-91F9-6741-A2DB-A803A9504EA0}"/>
    <dgm:cxn modelId="{9F99F373-2BFC-D142-A4DD-90AEE73124BB}" type="presOf" srcId="{A92BBEE0-D23B-0647-890D-B4846ABF01BA}" destId="{0F344FC9-E289-D049-8650-E56A3361A657}" srcOrd="0" destOrd="0" presId="urn:microsoft.com/office/officeart/2005/8/layout/funnel1"/>
    <dgm:cxn modelId="{9B0BC1A1-45E3-894F-90BB-1F14FCAE66C6}" type="presOf" srcId="{3F2116F3-6DB5-1847-B006-A9FE90807A6F}" destId="{9A6DA652-B77C-5D41-9261-0276FA93CC1F}" srcOrd="0" destOrd="0" presId="urn:microsoft.com/office/officeart/2005/8/layout/funnel1"/>
    <dgm:cxn modelId="{5AD7AFB0-FED2-A041-B6D2-0C6A20094966}" srcId="{3F2116F3-6DB5-1847-B006-A9FE90807A6F}" destId="{A92BBEE0-D23B-0647-890D-B4846ABF01BA}" srcOrd="3" destOrd="0" parTransId="{D58FE058-EFD1-F54E-A235-57860623CBB0}" sibTransId="{5C15493C-276C-B144-B247-C8061CA3BE33}"/>
    <dgm:cxn modelId="{06C8BCCA-8EAC-F443-B546-934AA6EBD065}" type="presOf" srcId="{38D12711-0913-FC43-8CA0-B04652AF919B}" destId="{AE95FCB3-9C3D-F940-820D-6CC19B7B6C7E}" srcOrd="0" destOrd="0" presId="urn:microsoft.com/office/officeart/2005/8/layout/funnel1"/>
    <dgm:cxn modelId="{7749EAF6-F809-CB4E-A386-6CF18F275046}" type="presOf" srcId="{C11A9F15-2C3F-0B4F-B2E5-F2B04DE8F86D}" destId="{B024C651-3086-3644-BB54-E070FB968B60}" srcOrd="0" destOrd="0" presId="urn:microsoft.com/office/officeart/2005/8/layout/funnel1"/>
    <dgm:cxn modelId="{DF5EC561-F1B9-4F44-9DD5-A7F4D331D2E0}" type="presParOf" srcId="{9A6DA652-B77C-5D41-9261-0276FA93CC1F}" destId="{4D7364AE-7A79-2644-85B1-1EFC2741EE8C}" srcOrd="0" destOrd="0" presId="urn:microsoft.com/office/officeart/2005/8/layout/funnel1"/>
    <dgm:cxn modelId="{C11424B1-7966-3B4D-B749-390FCA1F06BE}" type="presParOf" srcId="{9A6DA652-B77C-5D41-9261-0276FA93CC1F}" destId="{364A92C3-DBFA-D240-AAA4-9B67CF3C877A}" srcOrd="1" destOrd="0" presId="urn:microsoft.com/office/officeart/2005/8/layout/funnel1"/>
    <dgm:cxn modelId="{F0C66D3D-D7C7-E745-B753-79D97D4B3A0F}" type="presParOf" srcId="{9A6DA652-B77C-5D41-9261-0276FA93CC1F}" destId="{0F344FC9-E289-D049-8650-E56A3361A657}" srcOrd="2" destOrd="0" presId="urn:microsoft.com/office/officeart/2005/8/layout/funnel1"/>
    <dgm:cxn modelId="{CCE724F6-A09F-A64F-A46A-872AA3EEA5D7}" type="presParOf" srcId="{9A6DA652-B77C-5D41-9261-0276FA93CC1F}" destId="{3A7D987E-24EB-9A46-9908-21A2A2197189}" srcOrd="3" destOrd="0" presId="urn:microsoft.com/office/officeart/2005/8/layout/funnel1"/>
    <dgm:cxn modelId="{78519BF4-4480-F440-8D76-5AD2ED41E6E0}" type="presParOf" srcId="{9A6DA652-B77C-5D41-9261-0276FA93CC1F}" destId="{AE95FCB3-9C3D-F940-820D-6CC19B7B6C7E}" srcOrd="4" destOrd="0" presId="urn:microsoft.com/office/officeart/2005/8/layout/funnel1"/>
    <dgm:cxn modelId="{9B26C1C5-BEAC-5B43-82ED-902A76D70643}" type="presParOf" srcId="{9A6DA652-B77C-5D41-9261-0276FA93CC1F}" destId="{B024C651-3086-3644-BB54-E070FB968B60}" srcOrd="5" destOrd="0" presId="urn:microsoft.com/office/officeart/2005/8/layout/funnel1"/>
    <dgm:cxn modelId="{2C9556E2-E344-0542-B5E0-0AEB0DCDBF98}" type="presParOf" srcId="{9A6DA652-B77C-5D41-9261-0276FA93CC1F}" destId="{F24C30A3-EAE7-5B4C-A72D-E0C42CFABB3C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1EC94B3-DFCF-1A4C-B469-1F45BF500B17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A1A2236C-596F-AC46-B8C4-CCE10A7F83D2}">
      <dgm:prSet phldrT="[Text]"/>
      <dgm:spPr/>
      <dgm:t>
        <a:bodyPr/>
        <a:lstStyle/>
        <a:p>
          <a:r>
            <a:rPr lang="en-GB" dirty="0"/>
            <a:t>Access pages by changing {page= } URL</a:t>
          </a:r>
        </a:p>
      </dgm:t>
    </dgm:pt>
    <dgm:pt modelId="{012EFB2B-11F6-2B41-B8AF-EA81D8CD414B}" type="parTrans" cxnId="{1FD59B51-5043-DE4B-8C88-8BB4838A612C}">
      <dgm:prSet/>
      <dgm:spPr/>
      <dgm:t>
        <a:bodyPr/>
        <a:lstStyle/>
        <a:p>
          <a:endParaRPr lang="en-GB"/>
        </a:p>
      </dgm:t>
    </dgm:pt>
    <dgm:pt modelId="{672A9B82-565E-4244-804B-6F9FE8C113BC}" type="sibTrans" cxnId="{1FD59B51-5043-DE4B-8C88-8BB4838A612C}">
      <dgm:prSet/>
      <dgm:spPr/>
      <dgm:t>
        <a:bodyPr/>
        <a:lstStyle/>
        <a:p>
          <a:endParaRPr lang="en-GB"/>
        </a:p>
      </dgm:t>
    </dgm:pt>
    <dgm:pt modelId="{00A0BC57-E4DE-6D42-B13C-8186D6AFEBA0}">
      <dgm:prSet phldrT="[Text]"/>
      <dgm:spPr/>
      <dgm:t>
        <a:bodyPr/>
        <a:lstStyle/>
        <a:p>
          <a:r>
            <a:rPr lang="en-GB" dirty="0"/>
            <a:t>View by newest listed for future scraping</a:t>
          </a:r>
        </a:p>
      </dgm:t>
    </dgm:pt>
    <dgm:pt modelId="{2B31D637-AA66-3342-8CAE-F7CAC836661F}" type="parTrans" cxnId="{157CA69D-6706-5F43-876A-716EB3CC6EA2}">
      <dgm:prSet/>
      <dgm:spPr/>
      <dgm:t>
        <a:bodyPr/>
        <a:lstStyle/>
        <a:p>
          <a:endParaRPr lang="en-GB"/>
        </a:p>
      </dgm:t>
    </dgm:pt>
    <dgm:pt modelId="{3088B8AA-91D4-7649-B6EB-2E007F1853A3}" type="sibTrans" cxnId="{157CA69D-6706-5F43-876A-716EB3CC6EA2}">
      <dgm:prSet/>
      <dgm:spPr/>
      <dgm:t>
        <a:bodyPr/>
        <a:lstStyle/>
        <a:p>
          <a:endParaRPr lang="en-GB"/>
        </a:p>
      </dgm:t>
    </dgm:pt>
    <dgm:pt modelId="{DF2C7ED6-CEF0-2E44-9E48-303A42A6EEB2}">
      <dgm:prSet/>
      <dgm:spPr/>
      <dgm:t>
        <a:bodyPr/>
        <a:lstStyle/>
        <a:p>
          <a:r>
            <a:rPr lang="en-GB" dirty="0"/>
            <a:t>Compare requests and selenium for craping car details</a:t>
          </a:r>
        </a:p>
      </dgm:t>
    </dgm:pt>
    <dgm:pt modelId="{7C1A4BA9-F033-434C-A185-D5F9B3544349}" type="parTrans" cxnId="{D90F9EAC-A76E-C344-88BF-E04AB707E485}">
      <dgm:prSet/>
      <dgm:spPr/>
      <dgm:t>
        <a:bodyPr/>
        <a:lstStyle/>
        <a:p>
          <a:endParaRPr lang="en-GB"/>
        </a:p>
      </dgm:t>
    </dgm:pt>
    <dgm:pt modelId="{EBB9CFD1-9FE2-8F4A-8840-E872A3062B37}" type="sibTrans" cxnId="{D90F9EAC-A76E-C344-88BF-E04AB707E485}">
      <dgm:prSet/>
      <dgm:spPr/>
      <dgm:t>
        <a:bodyPr/>
        <a:lstStyle/>
        <a:p>
          <a:endParaRPr lang="en-GB"/>
        </a:p>
      </dgm:t>
    </dgm:pt>
    <dgm:pt modelId="{FCB5CDA0-6D83-0E47-9F32-5639A34D665D}" type="pres">
      <dgm:prSet presAssocID="{F1EC94B3-DFCF-1A4C-B469-1F45BF500B17}" presName="Name0" presStyleCnt="0">
        <dgm:presLayoutVars>
          <dgm:chMax val="7"/>
          <dgm:chPref val="7"/>
          <dgm:dir/>
        </dgm:presLayoutVars>
      </dgm:prSet>
      <dgm:spPr/>
    </dgm:pt>
    <dgm:pt modelId="{C20DE800-B020-3248-83D0-6044C3B5EFB0}" type="pres">
      <dgm:prSet presAssocID="{F1EC94B3-DFCF-1A4C-B469-1F45BF500B17}" presName="Name1" presStyleCnt="0"/>
      <dgm:spPr/>
    </dgm:pt>
    <dgm:pt modelId="{3C3DC6D7-75F7-A541-B2DE-AF05E291BE67}" type="pres">
      <dgm:prSet presAssocID="{F1EC94B3-DFCF-1A4C-B469-1F45BF500B17}" presName="cycle" presStyleCnt="0"/>
      <dgm:spPr/>
    </dgm:pt>
    <dgm:pt modelId="{579A9F64-CC8A-8A48-AEF0-B9F89C4C6029}" type="pres">
      <dgm:prSet presAssocID="{F1EC94B3-DFCF-1A4C-B469-1F45BF500B17}" presName="srcNode" presStyleLbl="node1" presStyleIdx="0" presStyleCnt="3"/>
      <dgm:spPr/>
    </dgm:pt>
    <dgm:pt modelId="{EA15BCB7-F235-BF4E-ADEA-712205F6D6C6}" type="pres">
      <dgm:prSet presAssocID="{F1EC94B3-DFCF-1A4C-B469-1F45BF500B17}" presName="conn" presStyleLbl="parChTrans1D2" presStyleIdx="0" presStyleCnt="1"/>
      <dgm:spPr/>
    </dgm:pt>
    <dgm:pt modelId="{62899643-AB7A-B94D-8DAB-1E1EEE74495E}" type="pres">
      <dgm:prSet presAssocID="{F1EC94B3-DFCF-1A4C-B469-1F45BF500B17}" presName="extraNode" presStyleLbl="node1" presStyleIdx="0" presStyleCnt="3"/>
      <dgm:spPr/>
    </dgm:pt>
    <dgm:pt modelId="{B12C3A59-DD15-FA42-88B4-767A18A0528E}" type="pres">
      <dgm:prSet presAssocID="{F1EC94B3-DFCF-1A4C-B469-1F45BF500B17}" presName="dstNode" presStyleLbl="node1" presStyleIdx="0" presStyleCnt="3"/>
      <dgm:spPr/>
    </dgm:pt>
    <dgm:pt modelId="{B2B723E5-0649-9542-9817-0364768A229A}" type="pres">
      <dgm:prSet presAssocID="{A1A2236C-596F-AC46-B8C4-CCE10A7F83D2}" presName="text_1" presStyleLbl="node1" presStyleIdx="0" presStyleCnt="3">
        <dgm:presLayoutVars>
          <dgm:bulletEnabled val="1"/>
        </dgm:presLayoutVars>
      </dgm:prSet>
      <dgm:spPr/>
    </dgm:pt>
    <dgm:pt modelId="{26A84E2E-F5EA-E845-A6C0-A0FB4E3602EF}" type="pres">
      <dgm:prSet presAssocID="{A1A2236C-596F-AC46-B8C4-CCE10A7F83D2}" presName="accent_1" presStyleCnt="0"/>
      <dgm:spPr/>
    </dgm:pt>
    <dgm:pt modelId="{9EA11F12-CD43-1540-AD15-6FAE358E37D9}" type="pres">
      <dgm:prSet presAssocID="{A1A2236C-596F-AC46-B8C4-CCE10A7F83D2}" presName="accentRepeatNode" presStyleLbl="solidFgAcc1" presStyleIdx="0" presStyleCnt="3"/>
      <dgm:spPr/>
    </dgm:pt>
    <dgm:pt modelId="{5AE1F1E6-773A-D248-B856-EC06C824812C}" type="pres">
      <dgm:prSet presAssocID="{00A0BC57-E4DE-6D42-B13C-8186D6AFEBA0}" presName="text_2" presStyleLbl="node1" presStyleIdx="1" presStyleCnt="3">
        <dgm:presLayoutVars>
          <dgm:bulletEnabled val="1"/>
        </dgm:presLayoutVars>
      </dgm:prSet>
      <dgm:spPr/>
    </dgm:pt>
    <dgm:pt modelId="{54922FCD-41E1-1447-AC80-02ADD841521B}" type="pres">
      <dgm:prSet presAssocID="{00A0BC57-E4DE-6D42-B13C-8186D6AFEBA0}" presName="accent_2" presStyleCnt="0"/>
      <dgm:spPr/>
    </dgm:pt>
    <dgm:pt modelId="{DB9235FA-CEDB-1441-A95B-67D07EFC3E5B}" type="pres">
      <dgm:prSet presAssocID="{00A0BC57-E4DE-6D42-B13C-8186D6AFEBA0}" presName="accentRepeatNode" presStyleLbl="solidFgAcc1" presStyleIdx="1" presStyleCnt="3"/>
      <dgm:spPr/>
    </dgm:pt>
    <dgm:pt modelId="{E06CDB91-160C-E54F-A281-1C9A2A7AA6F1}" type="pres">
      <dgm:prSet presAssocID="{DF2C7ED6-CEF0-2E44-9E48-303A42A6EEB2}" presName="text_3" presStyleLbl="node1" presStyleIdx="2" presStyleCnt="3">
        <dgm:presLayoutVars>
          <dgm:bulletEnabled val="1"/>
        </dgm:presLayoutVars>
      </dgm:prSet>
      <dgm:spPr/>
    </dgm:pt>
    <dgm:pt modelId="{0D830CE0-3027-794B-9090-9D5E5087D575}" type="pres">
      <dgm:prSet presAssocID="{DF2C7ED6-CEF0-2E44-9E48-303A42A6EEB2}" presName="accent_3" presStyleCnt="0"/>
      <dgm:spPr/>
    </dgm:pt>
    <dgm:pt modelId="{EFFC636E-3F99-0C43-9A59-6ADD6F622031}" type="pres">
      <dgm:prSet presAssocID="{DF2C7ED6-CEF0-2E44-9E48-303A42A6EEB2}" presName="accentRepeatNode" presStyleLbl="solidFgAcc1" presStyleIdx="2" presStyleCnt="3"/>
      <dgm:spPr/>
    </dgm:pt>
  </dgm:ptLst>
  <dgm:cxnLst>
    <dgm:cxn modelId="{8AEB4836-76F9-9441-BA85-01AD6451C5FA}" type="presOf" srcId="{A1A2236C-596F-AC46-B8C4-CCE10A7F83D2}" destId="{B2B723E5-0649-9542-9817-0364768A229A}" srcOrd="0" destOrd="0" presId="urn:microsoft.com/office/officeart/2008/layout/VerticalCurvedList"/>
    <dgm:cxn modelId="{1FD59B51-5043-DE4B-8C88-8BB4838A612C}" srcId="{F1EC94B3-DFCF-1A4C-B469-1F45BF500B17}" destId="{A1A2236C-596F-AC46-B8C4-CCE10A7F83D2}" srcOrd="0" destOrd="0" parTransId="{012EFB2B-11F6-2B41-B8AF-EA81D8CD414B}" sibTransId="{672A9B82-565E-4244-804B-6F9FE8C113BC}"/>
    <dgm:cxn modelId="{94D45E53-C4D7-554A-9A8F-AC6F3EA656F0}" type="presOf" srcId="{F1EC94B3-DFCF-1A4C-B469-1F45BF500B17}" destId="{FCB5CDA0-6D83-0E47-9F32-5639A34D665D}" srcOrd="0" destOrd="0" presId="urn:microsoft.com/office/officeart/2008/layout/VerticalCurvedList"/>
    <dgm:cxn modelId="{157CA69D-6706-5F43-876A-716EB3CC6EA2}" srcId="{F1EC94B3-DFCF-1A4C-B469-1F45BF500B17}" destId="{00A0BC57-E4DE-6D42-B13C-8186D6AFEBA0}" srcOrd="1" destOrd="0" parTransId="{2B31D637-AA66-3342-8CAE-F7CAC836661F}" sibTransId="{3088B8AA-91D4-7649-B6EB-2E007F1853A3}"/>
    <dgm:cxn modelId="{A4C15CAA-0A9A-F046-8296-DE249CBA3A42}" type="presOf" srcId="{672A9B82-565E-4244-804B-6F9FE8C113BC}" destId="{EA15BCB7-F235-BF4E-ADEA-712205F6D6C6}" srcOrd="0" destOrd="0" presId="urn:microsoft.com/office/officeart/2008/layout/VerticalCurvedList"/>
    <dgm:cxn modelId="{D90F9EAC-A76E-C344-88BF-E04AB707E485}" srcId="{F1EC94B3-DFCF-1A4C-B469-1F45BF500B17}" destId="{DF2C7ED6-CEF0-2E44-9E48-303A42A6EEB2}" srcOrd="2" destOrd="0" parTransId="{7C1A4BA9-F033-434C-A185-D5F9B3544349}" sibTransId="{EBB9CFD1-9FE2-8F4A-8840-E872A3062B37}"/>
    <dgm:cxn modelId="{FF1090BA-B9D3-AE4F-884D-5A0A33E621EF}" type="presOf" srcId="{00A0BC57-E4DE-6D42-B13C-8186D6AFEBA0}" destId="{5AE1F1E6-773A-D248-B856-EC06C824812C}" srcOrd="0" destOrd="0" presId="urn:microsoft.com/office/officeart/2008/layout/VerticalCurvedList"/>
    <dgm:cxn modelId="{2461D5F1-7FA1-AD4A-AF5A-9941FA50AF6A}" type="presOf" srcId="{DF2C7ED6-CEF0-2E44-9E48-303A42A6EEB2}" destId="{E06CDB91-160C-E54F-A281-1C9A2A7AA6F1}" srcOrd="0" destOrd="0" presId="urn:microsoft.com/office/officeart/2008/layout/VerticalCurvedList"/>
    <dgm:cxn modelId="{1C337B6B-3A75-0F45-BB35-7246105644DB}" type="presParOf" srcId="{FCB5CDA0-6D83-0E47-9F32-5639A34D665D}" destId="{C20DE800-B020-3248-83D0-6044C3B5EFB0}" srcOrd="0" destOrd="0" presId="urn:microsoft.com/office/officeart/2008/layout/VerticalCurvedList"/>
    <dgm:cxn modelId="{0E54A04A-8588-6348-9033-56E68F2BE559}" type="presParOf" srcId="{C20DE800-B020-3248-83D0-6044C3B5EFB0}" destId="{3C3DC6D7-75F7-A541-B2DE-AF05E291BE67}" srcOrd="0" destOrd="0" presId="urn:microsoft.com/office/officeart/2008/layout/VerticalCurvedList"/>
    <dgm:cxn modelId="{28E9D18E-9CE9-864D-8874-53F6B2A9B41A}" type="presParOf" srcId="{3C3DC6D7-75F7-A541-B2DE-AF05E291BE67}" destId="{579A9F64-CC8A-8A48-AEF0-B9F89C4C6029}" srcOrd="0" destOrd="0" presId="urn:microsoft.com/office/officeart/2008/layout/VerticalCurvedList"/>
    <dgm:cxn modelId="{9D435713-0953-1645-AFD7-AB3C0E48F53C}" type="presParOf" srcId="{3C3DC6D7-75F7-A541-B2DE-AF05E291BE67}" destId="{EA15BCB7-F235-BF4E-ADEA-712205F6D6C6}" srcOrd="1" destOrd="0" presId="urn:microsoft.com/office/officeart/2008/layout/VerticalCurvedList"/>
    <dgm:cxn modelId="{2F2AC637-6BD7-CA48-A5A2-0C0225523A2D}" type="presParOf" srcId="{3C3DC6D7-75F7-A541-B2DE-AF05E291BE67}" destId="{62899643-AB7A-B94D-8DAB-1E1EEE74495E}" srcOrd="2" destOrd="0" presId="urn:microsoft.com/office/officeart/2008/layout/VerticalCurvedList"/>
    <dgm:cxn modelId="{1011AC9B-5CC3-BD45-BEDA-9AF19F2DFACE}" type="presParOf" srcId="{3C3DC6D7-75F7-A541-B2DE-AF05E291BE67}" destId="{B12C3A59-DD15-FA42-88B4-767A18A0528E}" srcOrd="3" destOrd="0" presId="urn:microsoft.com/office/officeart/2008/layout/VerticalCurvedList"/>
    <dgm:cxn modelId="{07E5F229-BA70-604B-B7BF-1D220DA445A3}" type="presParOf" srcId="{C20DE800-B020-3248-83D0-6044C3B5EFB0}" destId="{B2B723E5-0649-9542-9817-0364768A229A}" srcOrd="1" destOrd="0" presId="urn:microsoft.com/office/officeart/2008/layout/VerticalCurvedList"/>
    <dgm:cxn modelId="{B26F8C48-EAB0-A64F-AFCA-715130407043}" type="presParOf" srcId="{C20DE800-B020-3248-83D0-6044C3B5EFB0}" destId="{26A84E2E-F5EA-E845-A6C0-A0FB4E3602EF}" srcOrd="2" destOrd="0" presId="urn:microsoft.com/office/officeart/2008/layout/VerticalCurvedList"/>
    <dgm:cxn modelId="{998DED7D-0022-3543-BC38-B3CE55FB5903}" type="presParOf" srcId="{26A84E2E-F5EA-E845-A6C0-A0FB4E3602EF}" destId="{9EA11F12-CD43-1540-AD15-6FAE358E37D9}" srcOrd="0" destOrd="0" presId="urn:microsoft.com/office/officeart/2008/layout/VerticalCurvedList"/>
    <dgm:cxn modelId="{00AC43F4-4C9F-DA44-9ECD-85D42D7E171B}" type="presParOf" srcId="{C20DE800-B020-3248-83D0-6044C3B5EFB0}" destId="{5AE1F1E6-773A-D248-B856-EC06C824812C}" srcOrd="3" destOrd="0" presId="urn:microsoft.com/office/officeart/2008/layout/VerticalCurvedList"/>
    <dgm:cxn modelId="{7D25FD8D-3CF9-D94E-ACCF-D929A51F6247}" type="presParOf" srcId="{C20DE800-B020-3248-83D0-6044C3B5EFB0}" destId="{54922FCD-41E1-1447-AC80-02ADD841521B}" srcOrd="4" destOrd="0" presId="urn:microsoft.com/office/officeart/2008/layout/VerticalCurvedList"/>
    <dgm:cxn modelId="{D2FFEC71-6BFA-1D43-A7DA-B1A0AF2613BC}" type="presParOf" srcId="{54922FCD-41E1-1447-AC80-02ADD841521B}" destId="{DB9235FA-CEDB-1441-A95B-67D07EFC3E5B}" srcOrd="0" destOrd="0" presId="urn:microsoft.com/office/officeart/2008/layout/VerticalCurvedList"/>
    <dgm:cxn modelId="{06B25D7E-4D54-7546-8C95-B678C3BD60BB}" type="presParOf" srcId="{C20DE800-B020-3248-83D0-6044C3B5EFB0}" destId="{E06CDB91-160C-E54F-A281-1C9A2A7AA6F1}" srcOrd="5" destOrd="0" presId="urn:microsoft.com/office/officeart/2008/layout/VerticalCurvedList"/>
    <dgm:cxn modelId="{B6E891E9-D41F-A048-AED9-C274B5A19B14}" type="presParOf" srcId="{C20DE800-B020-3248-83D0-6044C3B5EFB0}" destId="{0D830CE0-3027-794B-9090-9D5E5087D575}" srcOrd="6" destOrd="0" presId="urn:microsoft.com/office/officeart/2008/layout/VerticalCurvedList"/>
    <dgm:cxn modelId="{2915227D-01D7-E444-BB38-A83BA8E069A8}" type="presParOf" srcId="{0D830CE0-3027-794B-9090-9D5E5087D575}" destId="{EFFC636E-3F99-0C43-9A59-6ADD6F62203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F7D6C77-D202-B14D-8ED9-671AC18F401B}" type="doc">
      <dgm:prSet loTypeId="urn:microsoft.com/office/officeart/2005/8/layout/list1" loCatId="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7E875DC8-4E37-0249-A0A2-8F21A172794E}">
      <dgm:prSet custT="1"/>
      <dgm:spPr/>
      <dgm:t>
        <a:bodyPr/>
        <a:lstStyle/>
        <a:p>
          <a:r>
            <a:rPr lang="en-US" sz="1400" b="1" dirty="0"/>
            <a:t>Car Price (Target)</a:t>
          </a:r>
          <a:endParaRPr lang="en-GB" sz="1400" b="1" dirty="0"/>
        </a:p>
      </dgm:t>
    </dgm:pt>
    <dgm:pt modelId="{16424C96-0FFC-1C4D-B547-5B0CD480FD73}" type="parTrans" cxnId="{1F80A6CD-E356-3A46-B8D3-2B3B77DE03D1}">
      <dgm:prSet/>
      <dgm:spPr/>
      <dgm:t>
        <a:bodyPr/>
        <a:lstStyle/>
        <a:p>
          <a:endParaRPr lang="en-GB"/>
        </a:p>
      </dgm:t>
    </dgm:pt>
    <dgm:pt modelId="{C0198E65-53D3-0B40-84D4-EDC17D911210}" type="sibTrans" cxnId="{1F80A6CD-E356-3A46-B8D3-2B3B77DE03D1}">
      <dgm:prSet/>
      <dgm:spPr/>
      <dgm:t>
        <a:bodyPr/>
        <a:lstStyle/>
        <a:p>
          <a:endParaRPr lang="en-GB"/>
        </a:p>
      </dgm:t>
    </dgm:pt>
    <dgm:pt modelId="{D7F61CCE-D9E8-054C-AD03-8CB327D2FD42}">
      <dgm:prSet custT="1"/>
      <dgm:spPr/>
      <dgm:t>
        <a:bodyPr/>
        <a:lstStyle/>
        <a:p>
          <a:r>
            <a:rPr lang="en-US" sz="1400" b="0" dirty="0"/>
            <a:t>Car make</a:t>
          </a:r>
          <a:endParaRPr lang="en-GB" sz="1400" b="0" dirty="0"/>
        </a:p>
      </dgm:t>
    </dgm:pt>
    <dgm:pt modelId="{C2F78001-716D-A141-904F-B4BE9E4A3D1B}" type="parTrans" cxnId="{3F5F2A0C-02F7-A240-9F2C-270E933F8FE3}">
      <dgm:prSet/>
      <dgm:spPr/>
      <dgm:t>
        <a:bodyPr/>
        <a:lstStyle/>
        <a:p>
          <a:endParaRPr lang="en-GB"/>
        </a:p>
      </dgm:t>
    </dgm:pt>
    <dgm:pt modelId="{04B6E6BB-BCA5-0642-AF62-D1E6B3E6D920}" type="sibTrans" cxnId="{3F5F2A0C-02F7-A240-9F2C-270E933F8FE3}">
      <dgm:prSet/>
      <dgm:spPr/>
      <dgm:t>
        <a:bodyPr/>
        <a:lstStyle/>
        <a:p>
          <a:endParaRPr lang="en-GB"/>
        </a:p>
      </dgm:t>
    </dgm:pt>
    <dgm:pt modelId="{6A35A061-83DC-BA4C-81D9-5E812182BBCA}">
      <dgm:prSet custT="1"/>
      <dgm:spPr/>
      <dgm:t>
        <a:bodyPr/>
        <a:lstStyle/>
        <a:p>
          <a:r>
            <a:rPr lang="en-US" sz="1400" b="0" dirty="0"/>
            <a:t>Car model</a:t>
          </a:r>
          <a:endParaRPr lang="en-GB" sz="1400" b="0" dirty="0"/>
        </a:p>
      </dgm:t>
    </dgm:pt>
    <dgm:pt modelId="{07433E90-6F91-274F-A535-A5CF4B31AED3}" type="parTrans" cxnId="{3C015394-A1DC-7343-8794-D7F30BFD553D}">
      <dgm:prSet/>
      <dgm:spPr/>
      <dgm:t>
        <a:bodyPr/>
        <a:lstStyle/>
        <a:p>
          <a:endParaRPr lang="en-GB"/>
        </a:p>
      </dgm:t>
    </dgm:pt>
    <dgm:pt modelId="{C90A5CB6-4D3B-C54D-9E88-95A207076D6B}" type="sibTrans" cxnId="{3C015394-A1DC-7343-8794-D7F30BFD553D}">
      <dgm:prSet/>
      <dgm:spPr/>
      <dgm:t>
        <a:bodyPr/>
        <a:lstStyle/>
        <a:p>
          <a:endParaRPr lang="en-GB"/>
        </a:p>
      </dgm:t>
    </dgm:pt>
    <dgm:pt modelId="{0FC74162-4478-3046-B3AD-C7B5C1BDAD01}">
      <dgm:prSet custT="1"/>
      <dgm:spPr/>
      <dgm:t>
        <a:bodyPr/>
        <a:lstStyle/>
        <a:p>
          <a:r>
            <a:rPr lang="en-US" sz="1400" b="0" dirty="0"/>
            <a:t>Milage</a:t>
          </a:r>
          <a:endParaRPr lang="en-GB" sz="1400" b="0" dirty="0"/>
        </a:p>
      </dgm:t>
    </dgm:pt>
    <dgm:pt modelId="{500C13A9-2C67-E946-AA91-1711723F725C}" type="parTrans" cxnId="{33A4F22F-D88F-6A45-9A2C-65BBAC3F7637}">
      <dgm:prSet/>
      <dgm:spPr/>
      <dgm:t>
        <a:bodyPr/>
        <a:lstStyle/>
        <a:p>
          <a:endParaRPr lang="en-GB"/>
        </a:p>
      </dgm:t>
    </dgm:pt>
    <dgm:pt modelId="{05D325D3-96D1-354D-B527-B756DFB35A16}" type="sibTrans" cxnId="{33A4F22F-D88F-6A45-9A2C-65BBAC3F7637}">
      <dgm:prSet/>
      <dgm:spPr/>
      <dgm:t>
        <a:bodyPr/>
        <a:lstStyle/>
        <a:p>
          <a:endParaRPr lang="en-GB"/>
        </a:p>
      </dgm:t>
    </dgm:pt>
    <dgm:pt modelId="{5A28EDEB-3684-6E4B-B888-9AEBE6F2EC00}">
      <dgm:prSet custT="1"/>
      <dgm:spPr/>
      <dgm:t>
        <a:bodyPr/>
        <a:lstStyle/>
        <a:p>
          <a:r>
            <a:rPr lang="en-US" sz="1400" b="0" dirty="0"/>
            <a:t>Year</a:t>
          </a:r>
          <a:endParaRPr lang="en-GB" sz="1400" b="0" dirty="0"/>
        </a:p>
      </dgm:t>
    </dgm:pt>
    <dgm:pt modelId="{C7B45585-70FD-DB48-BE1F-58022B9F7E40}" type="parTrans" cxnId="{585054F4-BF35-EB4A-9842-7784942881F0}">
      <dgm:prSet/>
      <dgm:spPr/>
      <dgm:t>
        <a:bodyPr/>
        <a:lstStyle/>
        <a:p>
          <a:endParaRPr lang="en-GB"/>
        </a:p>
      </dgm:t>
    </dgm:pt>
    <dgm:pt modelId="{63DDC5DE-FB8A-034E-AC9E-FD61A542FF21}" type="sibTrans" cxnId="{585054F4-BF35-EB4A-9842-7784942881F0}">
      <dgm:prSet/>
      <dgm:spPr/>
      <dgm:t>
        <a:bodyPr/>
        <a:lstStyle/>
        <a:p>
          <a:endParaRPr lang="en-GB"/>
        </a:p>
      </dgm:t>
    </dgm:pt>
    <dgm:pt modelId="{0AF21CFF-0B93-FE41-8C85-27565CBC9060}">
      <dgm:prSet custT="1"/>
      <dgm:spPr/>
      <dgm:t>
        <a:bodyPr/>
        <a:lstStyle/>
        <a:p>
          <a:r>
            <a:rPr lang="en-US" sz="1400" b="0" dirty="0"/>
            <a:t>Fuel type</a:t>
          </a:r>
          <a:endParaRPr lang="en-GB" sz="1400" b="0" dirty="0"/>
        </a:p>
      </dgm:t>
    </dgm:pt>
    <dgm:pt modelId="{9039B724-B896-C241-9F1E-5F3D5225AFB2}" type="parTrans" cxnId="{25D1B727-8C19-5548-8502-87C1D13E4144}">
      <dgm:prSet/>
      <dgm:spPr/>
      <dgm:t>
        <a:bodyPr/>
        <a:lstStyle/>
        <a:p>
          <a:endParaRPr lang="en-GB"/>
        </a:p>
      </dgm:t>
    </dgm:pt>
    <dgm:pt modelId="{E8A66536-3006-FD48-BB84-60328DF074C7}" type="sibTrans" cxnId="{25D1B727-8C19-5548-8502-87C1D13E4144}">
      <dgm:prSet/>
      <dgm:spPr/>
      <dgm:t>
        <a:bodyPr/>
        <a:lstStyle/>
        <a:p>
          <a:endParaRPr lang="en-GB"/>
        </a:p>
      </dgm:t>
    </dgm:pt>
    <dgm:pt modelId="{E9EDCF80-E8EA-C74B-9D49-019353201FE2}">
      <dgm:prSet custT="1"/>
      <dgm:spPr/>
      <dgm:t>
        <a:bodyPr/>
        <a:lstStyle/>
        <a:p>
          <a:r>
            <a:rPr lang="en-US" sz="1400" b="0" dirty="0"/>
            <a:t>Transmission</a:t>
          </a:r>
          <a:endParaRPr lang="en-GB" sz="1400" b="0" dirty="0"/>
        </a:p>
      </dgm:t>
    </dgm:pt>
    <dgm:pt modelId="{C4DB950A-20E8-0241-843D-DFB283FFA5D1}" type="parTrans" cxnId="{F7681E90-E1A4-6E4F-9EE2-A3B89A0C7128}">
      <dgm:prSet/>
      <dgm:spPr/>
      <dgm:t>
        <a:bodyPr/>
        <a:lstStyle/>
        <a:p>
          <a:endParaRPr lang="en-GB"/>
        </a:p>
      </dgm:t>
    </dgm:pt>
    <dgm:pt modelId="{97358485-981F-474D-BF98-63678F1D604D}" type="sibTrans" cxnId="{F7681E90-E1A4-6E4F-9EE2-A3B89A0C7128}">
      <dgm:prSet/>
      <dgm:spPr/>
      <dgm:t>
        <a:bodyPr/>
        <a:lstStyle/>
        <a:p>
          <a:endParaRPr lang="en-GB"/>
        </a:p>
      </dgm:t>
    </dgm:pt>
    <dgm:pt modelId="{41A0EB3D-C238-0148-82AF-FF6D9D3D5342}">
      <dgm:prSet custT="1"/>
      <dgm:spPr/>
      <dgm:t>
        <a:bodyPr/>
        <a:lstStyle/>
        <a:p>
          <a:r>
            <a:rPr lang="en-US" sz="1400" b="0" dirty="0"/>
            <a:t>Body type</a:t>
          </a:r>
          <a:endParaRPr lang="en-GB" sz="1400" b="0" dirty="0"/>
        </a:p>
      </dgm:t>
    </dgm:pt>
    <dgm:pt modelId="{879AE572-B316-1745-9AD8-A923FF57242B}" type="parTrans" cxnId="{B4BED785-2360-6449-93B9-DBF21C721746}">
      <dgm:prSet/>
      <dgm:spPr/>
      <dgm:t>
        <a:bodyPr/>
        <a:lstStyle/>
        <a:p>
          <a:endParaRPr lang="en-GB"/>
        </a:p>
      </dgm:t>
    </dgm:pt>
    <dgm:pt modelId="{1DCE2D81-3DB7-D445-9EFE-F25295DE137F}" type="sibTrans" cxnId="{B4BED785-2360-6449-93B9-DBF21C721746}">
      <dgm:prSet/>
      <dgm:spPr/>
      <dgm:t>
        <a:bodyPr/>
        <a:lstStyle/>
        <a:p>
          <a:endParaRPr lang="en-GB"/>
        </a:p>
      </dgm:t>
    </dgm:pt>
    <dgm:pt modelId="{9BC6788C-0B05-7A4D-A2B1-CCE4988174D8}">
      <dgm:prSet custT="1"/>
      <dgm:spPr/>
      <dgm:t>
        <a:bodyPr/>
        <a:lstStyle/>
        <a:p>
          <a:r>
            <a:rPr lang="en-US" sz="1400" b="0" dirty="0"/>
            <a:t>Color</a:t>
          </a:r>
          <a:endParaRPr lang="en-GB" sz="1400" b="0" dirty="0"/>
        </a:p>
      </dgm:t>
    </dgm:pt>
    <dgm:pt modelId="{FFA82F5A-C98F-0648-8C81-B65D2E589340}" type="parTrans" cxnId="{C35FBD38-EB80-8646-9AD3-682B4AF10B13}">
      <dgm:prSet/>
      <dgm:spPr/>
      <dgm:t>
        <a:bodyPr/>
        <a:lstStyle/>
        <a:p>
          <a:endParaRPr lang="en-GB"/>
        </a:p>
      </dgm:t>
    </dgm:pt>
    <dgm:pt modelId="{A204835A-14E8-DE46-8BD1-023B7DE53363}" type="sibTrans" cxnId="{C35FBD38-EB80-8646-9AD3-682B4AF10B13}">
      <dgm:prSet/>
      <dgm:spPr/>
      <dgm:t>
        <a:bodyPr/>
        <a:lstStyle/>
        <a:p>
          <a:endParaRPr lang="en-GB"/>
        </a:p>
      </dgm:t>
    </dgm:pt>
    <dgm:pt modelId="{ABBABF1B-8199-AF45-B850-DA1640923FE2}">
      <dgm:prSet custT="1"/>
      <dgm:spPr/>
      <dgm:t>
        <a:bodyPr/>
        <a:lstStyle/>
        <a:p>
          <a:r>
            <a:rPr lang="en-US" sz="1400" b="0" dirty="0"/>
            <a:t>Doors</a:t>
          </a:r>
          <a:endParaRPr lang="en-GB" sz="1400" b="0" dirty="0"/>
        </a:p>
      </dgm:t>
    </dgm:pt>
    <dgm:pt modelId="{35777699-E359-F941-B767-638510E2DB59}" type="parTrans" cxnId="{8626D4EB-D1E7-2F4C-A689-77D8FA0022E2}">
      <dgm:prSet/>
      <dgm:spPr/>
      <dgm:t>
        <a:bodyPr/>
        <a:lstStyle/>
        <a:p>
          <a:endParaRPr lang="en-GB"/>
        </a:p>
      </dgm:t>
    </dgm:pt>
    <dgm:pt modelId="{20BC5E15-8B3D-594A-866F-9C8ABDE98CB3}" type="sibTrans" cxnId="{8626D4EB-D1E7-2F4C-A689-77D8FA0022E2}">
      <dgm:prSet/>
      <dgm:spPr/>
      <dgm:t>
        <a:bodyPr/>
        <a:lstStyle/>
        <a:p>
          <a:endParaRPr lang="en-GB"/>
        </a:p>
      </dgm:t>
    </dgm:pt>
    <dgm:pt modelId="{35B386F3-6631-7C4C-A72B-C35D698341C6}">
      <dgm:prSet custT="1"/>
      <dgm:spPr/>
      <dgm:t>
        <a:bodyPr/>
        <a:lstStyle/>
        <a:p>
          <a:r>
            <a:rPr lang="en-US" sz="1400" b="0" dirty="0"/>
            <a:t>Engine size</a:t>
          </a:r>
          <a:endParaRPr lang="en-GB" sz="1400" b="0" dirty="0"/>
        </a:p>
      </dgm:t>
    </dgm:pt>
    <dgm:pt modelId="{0F2C8472-B83C-C24D-A177-4357747B435F}" type="parTrans" cxnId="{9F9A7798-0CF5-434C-9FE1-8E309431F1A8}">
      <dgm:prSet/>
      <dgm:spPr/>
      <dgm:t>
        <a:bodyPr/>
        <a:lstStyle/>
        <a:p>
          <a:endParaRPr lang="en-GB"/>
        </a:p>
      </dgm:t>
    </dgm:pt>
    <dgm:pt modelId="{E087C8F0-2534-9842-89C6-AEAFDEFF1D27}" type="sibTrans" cxnId="{9F9A7798-0CF5-434C-9FE1-8E309431F1A8}">
      <dgm:prSet/>
      <dgm:spPr/>
      <dgm:t>
        <a:bodyPr/>
        <a:lstStyle/>
        <a:p>
          <a:endParaRPr lang="en-GB"/>
        </a:p>
      </dgm:t>
    </dgm:pt>
    <dgm:pt modelId="{F9B3A0D4-FA43-5E4B-8CFF-AF832929F181}">
      <dgm:prSet custT="1"/>
      <dgm:spPr/>
      <dgm:t>
        <a:bodyPr/>
        <a:lstStyle/>
        <a:p>
          <a:r>
            <a:rPr lang="en-US" sz="1400" b="0" dirty="0"/>
            <a:t>License Plate</a:t>
          </a:r>
          <a:endParaRPr lang="en-GB" sz="1400" b="0" dirty="0"/>
        </a:p>
      </dgm:t>
    </dgm:pt>
    <dgm:pt modelId="{62CB3F67-6D1F-7E48-9AB0-59631A724BF9}" type="parTrans" cxnId="{4890DBD5-6540-8A4B-AEC7-267AB59489C4}">
      <dgm:prSet/>
      <dgm:spPr/>
      <dgm:t>
        <a:bodyPr/>
        <a:lstStyle/>
        <a:p>
          <a:endParaRPr lang="en-GB"/>
        </a:p>
      </dgm:t>
    </dgm:pt>
    <dgm:pt modelId="{ED957F95-FC19-514F-86C1-EADE23DF441D}" type="sibTrans" cxnId="{4890DBD5-6540-8A4B-AEC7-267AB59489C4}">
      <dgm:prSet/>
      <dgm:spPr/>
      <dgm:t>
        <a:bodyPr/>
        <a:lstStyle/>
        <a:p>
          <a:endParaRPr lang="en-GB"/>
        </a:p>
      </dgm:t>
    </dgm:pt>
    <dgm:pt modelId="{5CB35BD0-7B92-C244-A25D-C3437D2346F7}">
      <dgm:prSet custT="1"/>
      <dgm:spPr/>
      <dgm:t>
        <a:bodyPr/>
        <a:lstStyle/>
        <a:p>
          <a:r>
            <a:rPr lang="en-GB" sz="1400" dirty="0"/>
            <a:t>Image URL</a:t>
          </a:r>
        </a:p>
      </dgm:t>
    </dgm:pt>
    <dgm:pt modelId="{04C53CD9-C97C-DF4C-AA4C-837978989657}" type="parTrans" cxnId="{F342C05D-B00E-1A4F-81DA-32A3607FE1D0}">
      <dgm:prSet/>
      <dgm:spPr/>
      <dgm:t>
        <a:bodyPr/>
        <a:lstStyle/>
        <a:p>
          <a:endParaRPr lang="en-GB"/>
        </a:p>
      </dgm:t>
    </dgm:pt>
    <dgm:pt modelId="{97370A06-237D-BD42-8247-6A2F4D09F6B0}" type="sibTrans" cxnId="{F342C05D-B00E-1A4F-81DA-32A3607FE1D0}">
      <dgm:prSet/>
      <dgm:spPr/>
      <dgm:t>
        <a:bodyPr/>
        <a:lstStyle/>
        <a:p>
          <a:endParaRPr lang="en-GB"/>
        </a:p>
      </dgm:t>
    </dgm:pt>
    <dgm:pt modelId="{3DF88EDC-C57B-2441-9B7F-5355FE43306E}" type="pres">
      <dgm:prSet presAssocID="{AF7D6C77-D202-B14D-8ED9-671AC18F401B}" presName="linear" presStyleCnt="0">
        <dgm:presLayoutVars>
          <dgm:dir/>
          <dgm:animLvl val="lvl"/>
          <dgm:resizeHandles val="exact"/>
        </dgm:presLayoutVars>
      </dgm:prSet>
      <dgm:spPr/>
    </dgm:pt>
    <dgm:pt modelId="{95BBDCF2-8180-4C49-B344-894D04DBFF70}" type="pres">
      <dgm:prSet presAssocID="{7E875DC8-4E37-0249-A0A2-8F21A172794E}" presName="parentLin" presStyleCnt="0"/>
      <dgm:spPr/>
    </dgm:pt>
    <dgm:pt modelId="{9D219EDA-43D7-0649-AB3B-F35B23F0E4AC}" type="pres">
      <dgm:prSet presAssocID="{7E875DC8-4E37-0249-A0A2-8F21A172794E}" presName="parentLeftMargin" presStyleLbl="node1" presStyleIdx="0" presStyleCnt="13"/>
      <dgm:spPr/>
    </dgm:pt>
    <dgm:pt modelId="{DFA79BC1-8564-0742-B83E-B42DE5298295}" type="pres">
      <dgm:prSet presAssocID="{7E875DC8-4E37-0249-A0A2-8F21A172794E}" presName="parentText" presStyleLbl="node1" presStyleIdx="0" presStyleCnt="13">
        <dgm:presLayoutVars>
          <dgm:chMax val="0"/>
          <dgm:bulletEnabled val="1"/>
        </dgm:presLayoutVars>
      </dgm:prSet>
      <dgm:spPr/>
    </dgm:pt>
    <dgm:pt modelId="{9AE537B6-5F0B-8340-94DE-C7B54B66922E}" type="pres">
      <dgm:prSet presAssocID="{7E875DC8-4E37-0249-A0A2-8F21A172794E}" presName="negativeSpace" presStyleCnt="0"/>
      <dgm:spPr/>
    </dgm:pt>
    <dgm:pt modelId="{98811146-0AC5-0549-A11C-BCC5AFAB1FCF}" type="pres">
      <dgm:prSet presAssocID="{7E875DC8-4E37-0249-A0A2-8F21A172794E}" presName="childText" presStyleLbl="conFgAcc1" presStyleIdx="0" presStyleCnt="13">
        <dgm:presLayoutVars>
          <dgm:bulletEnabled val="1"/>
        </dgm:presLayoutVars>
      </dgm:prSet>
      <dgm:spPr/>
    </dgm:pt>
    <dgm:pt modelId="{BD7EA163-7909-8045-82C5-0EF93EDD818C}" type="pres">
      <dgm:prSet presAssocID="{C0198E65-53D3-0B40-84D4-EDC17D911210}" presName="spaceBetweenRectangles" presStyleCnt="0"/>
      <dgm:spPr/>
    </dgm:pt>
    <dgm:pt modelId="{4320FF03-0F29-8847-A1BC-F0AEE7F427D7}" type="pres">
      <dgm:prSet presAssocID="{D7F61CCE-D9E8-054C-AD03-8CB327D2FD42}" presName="parentLin" presStyleCnt="0"/>
      <dgm:spPr/>
    </dgm:pt>
    <dgm:pt modelId="{3540CBA6-7D07-1643-AB83-83BF48EC7B87}" type="pres">
      <dgm:prSet presAssocID="{D7F61CCE-D9E8-054C-AD03-8CB327D2FD42}" presName="parentLeftMargin" presStyleLbl="node1" presStyleIdx="0" presStyleCnt="13"/>
      <dgm:spPr/>
    </dgm:pt>
    <dgm:pt modelId="{D79B8B93-71FA-CF45-862D-BF013CCFD498}" type="pres">
      <dgm:prSet presAssocID="{D7F61CCE-D9E8-054C-AD03-8CB327D2FD42}" presName="parentText" presStyleLbl="node1" presStyleIdx="1" presStyleCnt="13">
        <dgm:presLayoutVars>
          <dgm:chMax val="0"/>
          <dgm:bulletEnabled val="1"/>
        </dgm:presLayoutVars>
      </dgm:prSet>
      <dgm:spPr/>
    </dgm:pt>
    <dgm:pt modelId="{5F54B554-6305-4C4E-BBBF-7FE167AFEC4E}" type="pres">
      <dgm:prSet presAssocID="{D7F61CCE-D9E8-054C-AD03-8CB327D2FD42}" presName="negativeSpace" presStyleCnt="0"/>
      <dgm:spPr/>
    </dgm:pt>
    <dgm:pt modelId="{C51DA113-6049-D941-97BC-D704ED36503D}" type="pres">
      <dgm:prSet presAssocID="{D7F61CCE-D9E8-054C-AD03-8CB327D2FD42}" presName="childText" presStyleLbl="conFgAcc1" presStyleIdx="1" presStyleCnt="13">
        <dgm:presLayoutVars>
          <dgm:bulletEnabled val="1"/>
        </dgm:presLayoutVars>
      </dgm:prSet>
      <dgm:spPr/>
    </dgm:pt>
    <dgm:pt modelId="{B43BD6AD-93F5-FC44-A76B-B4C27BEE73DE}" type="pres">
      <dgm:prSet presAssocID="{04B6E6BB-BCA5-0642-AF62-D1E6B3E6D920}" presName="spaceBetweenRectangles" presStyleCnt="0"/>
      <dgm:spPr/>
    </dgm:pt>
    <dgm:pt modelId="{A8AA5694-38B2-C746-923C-5598022D14D1}" type="pres">
      <dgm:prSet presAssocID="{6A35A061-83DC-BA4C-81D9-5E812182BBCA}" presName="parentLin" presStyleCnt="0"/>
      <dgm:spPr/>
    </dgm:pt>
    <dgm:pt modelId="{711B8E92-B052-784D-B238-506EAAC78C86}" type="pres">
      <dgm:prSet presAssocID="{6A35A061-83DC-BA4C-81D9-5E812182BBCA}" presName="parentLeftMargin" presStyleLbl="node1" presStyleIdx="1" presStyleCnt="13"/>
      <dgm:spPr/>
    </dgm:pt>
    <dgm:pt modelId="{B8D1F9EB-9C7C-2F4E-AAA8-199A1072354D}" type="pres">
      <dgm:prSet presAssocID="{6A35A061-83DC-BA4C-81D9-5E812182BBCA}" presName="parentText" presStyleLbl="node1" presStyleIdx="2" presStyleCnt="13">
        <dgm:presLayoutVars>
          <dgm:chMax val="0"/>
          <dgm:bulletEnabled val="1"/>
        </dgm:presLayoutVars>
      </dgm:prSet>
      <dgm:spPr/>
    </dgm:pt>
    <dgm:pt modelId="{88877420-626C-5645-A4B0-B3624D7B60D0}" type="pres">
      <dgm:prSet presAssocID="{6A35A061-83DC-BA4C-81D9-5E812182BBCA}" presName="negativeSpace" presStyleCnt="0"/>
      <dgm:spPr/>
    </dgm:pt>
    <dgm:pt modelId="{5E8176B3-9AA9-4949-AC8F-0FC8385FB04C}" type="pres">
      <dgm:prSet presAssocID="{6A35A061-83DC-BA4C-81D9-5E812182BBCA}" presName="childText" presStyleLbl="conFgAcc1" presStyleIdx="2" presStyleCnt="13">
        <dgm:presLayoutVars>
          <dgm:bulletEnabled val="1"/>
        </dgm:presLayoutVars>
      </dgm:prSet>
      <dgm:spPr/>
    </dgm:pt>
    <dgm:pt modelId="{ACE88F31-7739-2A41-8570-27F64D1CDBB9}" type="pres">
      <dgm:prSet presAssocID="{C90A5CB6-4D3B-C54D-9E88-95A207076D6B}" presName="spaceBetweenRectangles" presStyleCnt="0"/>
      <dgm:spPr/>
    </dgm:pt>
    <dgm:pt modelId="{274421C3-91AE-9A47-B5C1-9F8FDB1BE47D}" type="pres">
      <dgm:prSet presAssocID="{0FC74162-4478-3046-B3AD-C7B5C1BDAD01}" presName="parentLin" presStyleCnt="0"/>
      <dgm:spPr/>
    </dgm:pt>
    <dgm:pt modelId="{FDFC661B-F1FF-C04B-B7AC-96FE8F8F0622}" type="pres">
      <dgm:prSet presAssocID="{0FC74162-4478-3046-B3AD-C7B5C1BDAD01}" presName="parentLeftMargin" presStyleLbl="node1" presStyleIdx="2" presStyleCnt="13"/>
      <dgm:spPr/>
    </dgm:pt>
    <dgm:pt modelId="{73517EA5-8930-2A48-8050-17E4B18F325F}" type="pres">
      <dgm:prSet presAssocID="{0FC74162-4478-3046-B3AD-C7B5C1BDAD01}" presName="parentText" presStyleLbl="node1" presStyleIdx="3" presStyleCnt="13">
        <dgm:presLayoutVars>
          <dgm:chMax val="0"/>
          <dgm:bulletEnabled val="1"/>
        </dgm:presLayoutVars>
      </dgm:prSet>
      <dgm:spPr/>
    </dgm:pt>
    <dgm:pt modelId="{9F91491E-C730-864C-8583-4E3D2B718EBE}" type="pres">
      <dgm:prSet presAssocID="{0FC74162-4478-3046-B3AD-C7B5C1BDAD01}" presName="negativeSpace" presStyleCnt="0"/>
      <dgm:spPr/>
    </dgm:pt>
    <dgm:pt modelId="{2BC74B1A-5562-E44F-B63D-E613DD226D4E}" type="pres">
      <dgm:prSet presAssocID="{0FC74162-4478-3046-B3AD-C7B5C1BDAD01}" presName="childText" presStyleLbl="conFgAcc1" presStyleIdx="3" presStyleCnt="13">
        <dgm:presLayoutVars>
          <dgm:bulletEnabled val="1"/>
        </dgm:presLayoutVars>
      </dgm:prSet>
      <dgm:spPr/>
    </dgm:pt>
    <dgm:pt modelId="{2011595E-3116-8A4D-9F0B-A04C92ACBCBF}" type="pres">
      <dgm:prSet presAssocID="{05D325D3-96D1-354D-B527-B756DFB35A16}" presName="spaceBetweenRectangles" presStyleCnt="0"/>
      <dgm:spPr/>
    </dgm:pt>
    <dgm:pt modelId="{FFFECB80-3378-F444-8A1A-2B39BE99F2C7}" type="pres">
      <dgm:prSet presAssocID="{5A28EDEB-3684-6E4B-B888-9AEBE6F2EC00}" presName="parentLin" presStyleCnt="0"/>
      <dgm:spPr/>
    </dgm:pt>
    <dgm:pt modelId="{FCAE0EF8-2685-1D48-97AC-62AF315AAC96}" type="pres">
      <dgm:prSet presAssocID="{5A28EDEB-3684-6E4B-B888-9AEBE6F2EC00}" presName="parentLeftMargin" presStyleLbl="node1" presStyleIdx="3" presStyleCnt="13"/>
      <dgm:spPr/>
    </dgm:pt>
    <dgm:pt modelId="{A3C8644A-093B-2A49-B61E-C78520350267}" type="pres">
      <dgm:prSet presAssocID="{5A28EDEB-3684-6E4B-B888-9AEBE6F2EC00}" presName="parentText" presStyleLbl="node1" presStyleIdx="4" presStyleCnt="13">
        <dgm:presLayoutVars>
          <dgm:chMax val="0"/>
          <dgm:bulletEnabled val="1"/>
        </dgm:presLayoutVars>
      </dgm:prSet>
      <dgm:spPr/>
    </dgm:pt>
    <dgm:pt modelId="{22C37F53-E9D6-964F-8741-D7D2FDE9DD29}" type="pres">
      <dgm:prSet presAssocID="{5A28EDEB-3684-6E4B-B888-9AEBE6F2EC00}" presName="negativeSpace" presStyleCnt="0"/>
      <dgm:spPr/>
    </dgm:pt>
    <dgm:pt modelId="{57C11A5C-AD3D-FB46-8303-13CD47E76F99}" type="pres">
      <dgm:prSet presAssocID="{5A28EDEB-3684-6E4B-B888-9AEBE6F2EC00}" presName="childText" presStyleLbl="conFgAcc1" presStyleIdx="4" presStyleCnt="13">
        <dgm:presLayoutVars>
          <dgm:bulletEnabled val="1"/>
        </dgm:presLayoutVars>
      </dgm:prSet>
      <dgm:spPr/>
    </dgm:pt>
    <dgm:pt modelId="{FC355589-4120-DF4B-ACDF-BBDCB3EC37AA}" type="pres">
      <dgm:prSet presAssocID="{63DDC5DE-FB8A-034E-AC9E-FD61A542FF21}" presName="spaceBetweenRectangles" presStyleCnt="0"/>
      <dgm:spPr/>
    </dgm:pt>
    <dgm:pt modelId="{F0A01C26-565E-F040-807C-B93ADBB1D991}" type="pres">
      <dgm:prSet presAssocID="{0AF21CFF-0B93-FE41-8C85-27565CBC9060}" presName="parentLin" presStyleCnt="0"/>
      <dgm:spPr/>
    </dgm:pt>
    <dgm:pt modelId="{2FD535B9-F447-5542-AB5D-CA76ACBB1793}" type="pres">
      <dgm:prSet presAssocID="{0AF21CFF-0B93-FE41-8C85-27565CBC9060}" presName="parentLeftMargin" presStyleLbl="node1" presStyleIdx="4" presStyleCnt="13"/>
      <dgm:spPr/>
    </dgm:pt>
    <dgm:pt modelId="{B04C7141-6B2F-4848-84AD-8E9C8EF4A79A}" type="pres">
      <dgm:prSet presAssocID="{0AF21CFF-0B93-FE41-8C85-27565CBC9060}" presName="parentText" presStyleLbl="node1" presStyleIdx="5" presStyleCnt="13">
        <dgm:presLayoutVars>
          <dgm:chMax val="0"/>
          <dgm:bulletEnabled val="1"/>
        </dgm:presLayoutVars>
      </dgm:prSet>
      <dgm:spPr/>
    </dgm:pt>
    <dgm:pt modelId="{851995B1-EEFB-064C-AFBF-4073B12BC7AB}" type="pres">
      <dgm:prSet presAssocID="{0AF21CFF-0B93-FE41-8C85-27565CBC9060}" presName="negativeSpace" presStyleCnt="0"/>
      <dgm:spPr/>
    </dgm:pt>
    <dgm:pt modelId="{CBAA8EC7-66EE-6E43-AACD-A76375874F11}" type="pres">
      <dgm:prSet presAssocID="{0AF21CFF-0B93-FE41-8C85-27565CBC9060}" presName="childText" presStyleLbl="conFgAcc1" presStyleIdx="5" presStyleCnt="13">
        <dgm:presLayoutVars>
          <dgm:bulletEnabled val="1"/>
        </dgm:presLayoutVars>
      </dgm:prSet>
      <dgm:spPr/>
    </dgm:pt>
    <dgm:pt modelId="{119173A7-09D2-1C4E-B93C-1CE6B067DD38}" type="pres">
      <dgm:prSet presAssocID="{E8A66536-3006-FD48-BB84-60328DF074C7}" presName="spaceBetweenRectangles" presStyleCnt="0"/>
      <dgm:spPr/>
    </dgm:pt>
    <dgm:pt modelId="{2F148589-E304-6A4C-8133-A9AC8B9E7DA1}" type="pres">
      <dgm:prSet presAssocID="{E9EDCF80-E8EA-C74B-9D49-019353201FE2}" presName="parentLin" presStyleCnt="0"/>
      <dgm:spPr/>
    </dgm:pt>
    <dgm:pt modelId="{3189B27A-6F27-5049-9219-2773A1983284}" type="pres">
      <dgm:prSet presAssocID="{E9EDCF80-E8EA-C74B-9D49-019353201FE2}" presName="parentLeftMargin" presStyleLbl="node1" presStyleIdx="5" presStyleCnt="13"/>
      <dgm:spPr/>
    </dgm:pt>
    <dgm:pt modelId="{A14D8709-8176-1C40-AD30-B42324E230D6}" type="pres">
      <dgm:prSet presAssocID="{E9EDCF80-E8EA-C74B-9D49-019353201FE2}" presName="parentText" presStyleLbl="node1" presStyleIdx="6" presStyleCnt="13">
        <dgm:presLayoutVars>
          <dgm:chMax val="0"/>
          <dgm:bulletEnabled val="1"/>
        </dgm:presLayoutVars>
      </dgm:prSet>
      <dgm:spPr/>
    </dgm:pt>
    <dgm:pt modelId="{88F786FD-ED6B-FF4C-A6CC-E72DBB176B66}" type="pres">
      <dgm:prSet presAssocID="{E9EDCF80-E8EA-C74B-9D49-019353201FE2}" presName="negativeSpace" presStyleCnt="0"/>
      <dgm:spPr/>
    </dgm:pt>
    <dgm:pt modelId="{9AD8875D-622D-E44E-8C02-CC1F1B983434}" type="pres">
      <dgm:prSet presAssocID="{E9EDCF80-E8EA-C74B-9D49-019353201FE2}" presName="childText" presStyleLbl="conFgAcc1" presStyleIdx="6" presStyleCnt="13">
        <dgm:presLayoutVars>
          <dgm:bulletEnabled val="1"/>
        </dgm:presLayoutVars>
      </dgm:prSet>
      <dgm:spPr/>
    </dgm:pt>
    <dgm:pt modelId="{4C4AC493-D0FF-C04A-BD8C-9CF668E43999}" type="pres">
      <dgm:prSet presAssocID="{97358485-981F-474D-BF98-63678F1D604D}" presName="spaceBetweenRectangles" presStyleCnt="0"/>
      <dgm:spPr/>
    </dgm:pt>
    <dgm:pt modelId="{5A2A6921-9AA1-F449-AAD2-779F1FA4E855}" type="pres">
      <dgm:prSet presAssocID="{41A0EB3D-C238-0148-82AF-FF6D9D3D5342}" presName="parentLin" presStyleCnt="0"/>
      <dgm:spPr/>
    </dgm:pt>
    <dgm:pt modelId="{65EF6A31-E75B-E441-9D20-4DC03C4FAA2C}" type="pres">
      <dgm:prSet presAssocID="{41A0EB3D-C238-0148-82AF-FF6D9D3D5342}" presName="parentLeftMargin" presStyleLbl="node1" presStyleIdx="6" presStyleCnt="13"/>
      <dgm:spPr/>
    </dgm:pt>
    <dgm:pt modelId="{D7C5D693-76D5-8740-A457-20FCD59A1F5B}" type="pres">
      <dgm:prSet presAssocID="{41A0EB3D-C238-0148-82AF-FF6D9D3D5342}" presName="parentText" presStyleLbl="node1" presStyleIdx="7" presStyleCnt="13">
        <dgm:presLayoutVars>
          <dgm:chMax val="0"/>
          <dgm:bulletEnabled val="1"/>
        </dgm:presLayoutVars>
      </dgm:prSet>
      <dgm:spPr/>
    </dgm:pt>
    <dgm:pt modelId="{32D79030-2941-F649-8810-641E187919DF}" type="pres">
      <dgm:prSet presAssocID="{41A0EB3D-C238-0148-82AF-FF6D9D3D5342}" presName="negativeSpace" presStyleCnt="0"/>
      <dgm:spPr/>
    </dgm:pt>
    <dgm:pt modelId="{E6778141-7B65-884C-92F3-DBA4E3681029}" type="pres">
      <dgm:prSet presAssocID="{41A0EB3D-C238-0148-82AF-FF6D9D3D5342}" presName="childText" presStyleLbl="conFgAcc1" presStyleIdx="7" presStyleCnt="13">
        <dgm:presLayoutVars>
          <dgm:bulletEnabled val="1"/>
        </dgm:presLayoutVars>
      </dgm:prSet>
      <dgm:spPr/>
    </dgm:pt>
    <dgm:pt modelId="{8BBB8EF5-F2C2-B14E-A35D-13E0D07C30D8}" type="pres">
      <dgm:prSet presAssocID="{1DCE2D81-3DB7-D445-9EFE-F25295DE137F}" presName="spaceBetweenRectangles" presStyleCnt="0"/>
      <dgm:spPr/>
    </dgm:pt>
    <dgm:pt modelId="{0FB229D8-F0A3-D345-8878-7D4EABC3A4BE}" type="pres">
      <dgm:prSet presAssocID="{9BC6788C-0B05-7A4D-A2B1-CCE4988174D8}" presName="parentLin" presStyleCnt="0"/>
      <dgm:spPr/>
    </dgm:pt>
    <dgm:pt modelId="{070234DA-D7ED-744B-AA1B-B67A72045FFA}" type="pres">
      <dgm:prSet presAssocID="{9BC6788C-0B05-7A4D-A2B1-CCE4988174D8}" presName="parentLeftMargin" presStyleLbl="node1" presStyleIdx="7" presStyleCnt="13"/>
      <dgm:spPr/>
    </dgm:pt>
    <dgm:pt modelId="{6CD95F8E-D69D-A944-9FA1-B37D0396FE44}" type="pres">
      <dgm:prSet presAssocID="{9BC6788C-0B05-7A4D-A2B1-CCE4988174D8}" presName="parentText" presStyleLbl="node1" presStyleIdx="8" presStyleCnt="13">
        <dgm:presLayoutVars>
          <dgm:chMax val="0"/>
          <dgm:bulletEnabled val="1"/>
        </dgm:presLayoutVars>
      </dgm:prSet>
      <dgm:spPr/>
    </dgm:pt>
    <dgm:pt modelId="{FAF13FFC-76B1-934C-99C7-C16119EFBEB3}" type="pres">
      <dgm:prSet presAssocID="{9BC6788C-0B05-7A4D-A2B1-CCE4988174D8}" presName="negativeSpace" presStyleCnt="0"/>
      <dgm:spPr/>
    </dgm:pt>
    <dgm:pt modelId="{3103FF91-C53B-BC49-B083-06F09C9F5F5D}" type="pres">
      <dgm:prSet presAssocID="{9BC6788C-0B05-7A4D-A2B1-CCE4988174D8}" presName="childText" presStyleLbl="conFgAcc1" presStyleIdx="8" presStyleCnt="13">
        <dgm:presLayoutVars>
          <dgm:bulletEnabled val="1"/>
        </dgm:presLayoutVars>
      </dgm:prSet>
      <dgm:spPr/>
    </dgm:pt>
    <dgm:pt modelId="{743A872B-2ABE-0B4F-A7A8-C172C42116FC}" type="pres">
      <dgm:prSet presAssocID="{A204835A-14E8-DE46-8BD1-023B7DE53363}" presName="spaceBetweenRectangles" presStyleCnt="0"/>
      <dgm:spPr/>
    </dgm:pt>
    <dgm:pt modelId="{02D5A7B2-6CAC-084C-BADC-0135FF235165}" type="pres">
      <dgm:prSet presAssocID="{ABBABF1B-8199-AF45-B850-DA1640923FE2}" presName="parentLin" presStyleCnt="0"/>
      <dgm:spPr/>
    </dgm:pt>
    <dgm:pt modelId="{96E6DE6A-2A66-9C4B-B071-F9ED1FA39971}" type="pres">
      <dgm:prSet presAssocID="{ABBABF1B-8199-AF45-B850-DA1640923FE2}" presName="parentLeftMargin" presStyleLbl="node1" presStyleIdx="8" presStyleCnt="13"/>
      <dgm:spPr/>
    </dgm:pt>
    <dgm:pt modelId="{3B2F1E03-2E75-6449-B55B-588F33520A0D}" type="pres">
      <dgm:prSet presAssocID="{ABBABF1B-8199-AF45-B850-DA1640923FE2}" presName="parentText" presStyleLbl="node1" presStyleIdx="9" presStyleCnt="13">
        <dgm:presLayoutVars>
          <dgm:chMax val="0"/>
          <dgm:bulletEnabled val="1"/>
        </dgm:presLayoutVars>
      </dgm:prSet>
      <dgm:spPr/>
    </dgm:pt>
    <dgm:pt modelId="{EA1D619C-F254-D445-83F8-C8280FDF4007}" type="pres">
      <dgm:prSet presAssocID="{ABBABF1B-8199-AF45-B850-DA1640923FE2}" presName="negativeSpace" presStyleCnt="0"/>
      <dgm:spPr/>
    </dgm:pt>
    <dgm:pt modelId="{D4454ABB-9923-7548-82BE-12790C29139F}" type="pres">
      <dgm:prSet presAssocID="{ABBABF1B-8199-AF45-B850-DA1640923FE2}" presName="childText" presStyleLbl="conFgAcc1" presStyleIdx="9" presStyleCnt="13">
        <dgm:presLayoutVars>
          <dgm:bulletEnabled val="1"/>
        </dgm:presLayoutVars>
      </dgm:prSet>
      <dgm:spPr/>
    </dgm:pt>
    <dgm:pt modelId="{B8F426DD-C187-694C-B730-5CA7475D96DA}" type="pres">
      <dgm:prSet presAssocID="{20BC5E15-8B3D-594A-866F-9C8ABDE98CB3}" presName="spaceBetweenRectangles" presStyleCnt="0"/>
      <dgm:spPr/>
    </dgm:pt>
    <dgm:pt modelId="{D344E6A1-5A6B-2140-947E-5ACA99ACFE2C}" type="pres">
      <dgm:prSet presAssocID="{35B386F3-6631-7C4C-A72B-C35D698341C6}" presName="parentLin" presStyleCnt="0"/>
      <dgm:spPr/>
    </dgm:pt>
    <dgm:pt modelId="{AC95A187-4485-4941-BD30-A97BBFFBA594}" type="pres">
      <dgm:prSet presAssocID="{35B386F3-6631-7C4C-A72B-C35D698341C6}" presName="parentLeftMargin" presStyleLbl="node1" presStyleIdx="9" presStyleCnt="13"/>
      <dgm:spPr/>
    </dgm:pt>
    <dgm:pt modelId="{99EFEDF1-8B74-204C-AE26-3CD3E3FEBDC9}" type="pres">
      <dgm:prSet presAssocID="{35B386F3-6631-7C4C-A72B-C35D698341C6}" presName="parentText" presStyleLbl="node1" presStyleIdx="10" presStyleCnt="13">
        <dgm:presLayoutVars>
          <dgm:chMax val="0"/>
          <dgm:bulletEnabled val="1"/>
        </dgm:presLayoutVars>
      </dgm:prSet>
      <dgm:spPr/>
    </dgm:pt>
    <dgm:pt modelId="{EF976785-BB22-504E-8909-E305DC3805B7}" type="pres">
      <dgm:prSet presAssocID="{35B386F3-6631-7C4C-A72B-C35D698341C6}" presName="negativeSpace" presStyleCnt="0"/>
      <dgm:spPr/>
    </dgm:pt>
    <dgm:pt modelId="{2817556E-C56E-4746-82A9-854CB1E880BB}" type="pres">
      <dgm:prSet presAssocID="{35B386F3-6631-7C4C-A72B-C35D698341C6}" presName="childText" presStyleLbl="conFgAcc1" presStyleIdx="10" presStyleCnt="13">
        <dgm:presLayoutVars>
          <dgm:bulletEnabled val="1"/>
        </dgm:presLayoutVars>
      </dgm:prSet>
      <dgm:spPr/>
    </dgm:pt>
    <dgm:pt modelId="{13DFDF5D-D514-BA4E-A02B-521FA469A365}" type="pres">
      <dgm:prSet presAssocID="{E087C8F0-2534-9842-89C6-AEAFDEFF1D27}" presName="spaceBetweenRectangles" presStyleCnt="0"/>
      <dgm:spPr/>
    </dgm:pt>
    <dgm:pt modelId="{0B535D1A-DCFB-9940-877B-BC804E6145A4}" type="pres">
      <dgm:prSet presAssocID="{F9B3A0D4-FA43-5E4B-8CFF-AF832929F181}" presName="parentLin" presStyleCnt="0"/>
      <dgm:spPr/>
    </dgm:pt>
    <dgm:pt modelId="{5BA73576-B149-E346-8345-6E8E1E2A0EA3}" type="pres">
      <dgm:prSet presAssocID="{F9B3A0D4-FA43-5E4B-8CFF-AF832929F181}" presName="parentLeftMargin" presStyleLbl="node1" presStyleIdx="10" presStyleCnt="13"/>
      <dgm:spPr/>
    </dgm:pt>
    <dgm:pt modelId="{C0B64266-C6D3-EF41-B7CA-23229766B7A2}" type="pres">
      <dgm:prSet presAssocID="{F9B3A0D4-FA43-5E4B-8CFF-AF832929F181}" presName="parentText" presStyleLbl="node1" presStyleIdx="11" presStyleCnt="13">
        <dgm:presLayoutVars>
          <dgm:chMax val="0"/>
          <dgm:bulletEnabled val="1"/>
        </dgm:presLayoutVars>
      </dgm:prSet>
      <dgm:spPr/>
    </dgm:pt>
    <dgm:pt modelId="{7DC1039F-76D1-674D-80C5-8322F5FC25E0}" type="pres">
      <dgm:prSet presAssocID="{F9B3A0D4-FA43-5E4B-8CFF-AF832929F181}" presName="negativeSpace" presStyleCnt="0"/>
      <dgm:spPr/>
    </dgm:pt>
    <dgm:pt modelId="{16E5756A-344C-CB4D-A7E2-72F5F3164BEA}" type="pres">
      <dgm:prSet presAssocID="{F9B3A0D4-FA43-5E4B-8CFF-AF832929F181}" presName="childText" presStyleLbl="conFgAcc1" presStyleIdx="11" presStyleCnt="13">
        <dgm:presLayoutVars>
          <dgm:bulletEnabled val="1"/>
        </dgm:presLayoutVars>
      </dgm:prSet>
      <dgm:spPr/>
    </dgm:pt>
    <dgm:pt modelId="{11BC1F24-1E44-C24D-BB0F-EE8BC3A8AE53}" type="pres">
      <dgm:prSet presAssocID="{ED957F95-FC19-514F-86C1-EADE23DF441D}" presName="spaceBetweenRectangles" presStyleCnt="0"/>
      <dgm:spPr/>
    </dgm:pt>
    <dgm:pt modelId="{641ED86C-9857-4444-B62D-6C991B5025AC}" type="pres">
      <dgm:prSet presAssocID="{5CB35BD0-7B92-C244-A25D-C3437D2346F7}" presName="parentLin" presStyleCnt="0"/>
      <dgm:spPr/>
    </dgm:pt>
    <dgm:pt modelId="{86420322-B782-A749-BF06-32526F8376E7}" type="pres">
      <dgm:prSet presAssocID="{5CB35BD0-7B92-C244-A25D-C3437D2346F7}" presName="parentLeftMargin" presStyleLbl="node1" presStyleIdx="11" presStyleCnt="13"/>
      <dgm:spPr/>
    </dgm:pt>
    <dgm:pt modelId="{55A3C35B-6945-1347-8878-A310D576FBF0}" type="pres">
      <dgm:prSet presAssocID="{5CB35BD0-7B92-C244-A25D-C3437D2346F7}" presName="parentText" presStyleLbl="node1" presStyleIdx="12" presStyleCnt="13">
        <dgm:presLayoutVars>
          <dgm:chMax val="0"/>
          <dgm:bulletEnabled val="1"/>
        </dgm:presLayoutVars>
      </dgm:prSet>
      <dgm:spPr/>
    </dgm:pt>
    <dgm:pt modelId="{305B8600-D579-EE41-A773-FA25C90573F2}" type="pres">
      <dgm:prSet presAssocID="{5CB35BD0-7B92-C244-A25D-C3437D2346F7}" presName="negativeSpace" presStyleCnt="0"/>
      <dgm:spPr/>
    </dgm:pt>
    <dgm:pt modelId="{5B0CD650-F74E-9342-90C0-428ACA15351E}" type="pres">
      <dgm:prSet presAssocID="{5CB35BD0-7B92-C244-A25D-C3437D2346F7}" presName="childText" presStyleLbl="conFgAcc1" presStyleIdx="12" presStyleCnt="13">
        <dgm:presLayoutVars>
          <dgm:bulletEnabled val="1"/>
        </dgm:presLayoutVars>
      </dgm:prSet>
      <dgm:spPr/>
    </dgm:pt>
  </dgm:ptLst>
  <dgm:cxnLst>
    <dgm:cxn modelId="{2E725C08-F449-E14D-A94D-650E5195E395}" type="presOf" srcId="{41A0EB3D-C238-0148-82AF-FF6D9D3D5342}" destId="{D7C5D693-76D5-8740-A457-20FCD59A1F5B}" srcOrd="1" destOrd="0" presId="urn:microsoft.com/office/officeart/2005/8/layout/list1"/>
    <dgm:cxn modelId="{3F5F2A0C-02F7-A240-9F2C-270E933F8FE3}" srcId="{AF7D6C77-D202-B14D-8ED9-671AC18F401B}" destId="{D7F61CCE-D9E8-054C-AD03-8CB327D2FD42}" srcOrd="1" destOrd="0" parTransId="{C2F78001-716D-A141-904F-B4BE9E4A3D1B}" sibTransId="{04B6E6BB-BCA5-0642-AF62-D1E6B3E6D920}"/>
    <dgm:cxn modelId="{B7BC4C14-A8D7-6541-BEFC-208363312D2E}" type="presOf" srcId="{5CB35BD0-7B92-C244-A25D-C3437D2346F7}" destId="{86420322-B782-A749-BF06-32526F8376E7}" srcOrd="0" destOrd="0" presId="urn:microsoft.com/office/officeart/2005/8/layout/list1"/>
    <dgm:cxn modelId="{F074E61E-9784-6F46-89BA-A8209D9D3A53}" type="presOf" srcId="{6A35A061-83DC-BA4C-81D9-5E812182BBCA}" destId="{711B8E92-B052-784D-B238-506EAAC78C86}" srcOrd="0" destOrd="0" presId="urn:microsoft.com/office/officeart/2005/8/layout/list1"/>
    <dgm:cxn modelId="{953E4C23-0E77-094F-86FC-E49E7E042A46}" type="presOf" srcId="{0AF21CFF-0B93-FE41-8C85-27565CBC9060}" destId="{2FD535B9-F447-5542-AB5D-CA76ACBB1793}" srcOrd="0" destOrd="0" presId="urn:microsoft.com/office/officeart/2005/8/layout/list1"/>
    <dgm:cxn modelId="{25D1B727-8C19-5548-8502-87C1D13E4144}" srcId="{AF7D6C77-D202-B14D-8ED9-671AC18F401B}" destId="{0AF21CFF-0B93-FE41-8C85-27565CBC9060}" srcOrd="5" destOrd="0" parTransId="{9039B724-B896-C241-9F1E-5F3D5225AFB2}" sibTransId="{E8A66536-3006-FD48-BB84-60328DF074C7}"/>
    <dgm:cxn modelId="{33A4F22F-D88F-6A45-9A2C-65BBAC3F7637}" srcId="{AF7D6C77-D202-B14D-8ED9-671AC18F401B}" destId="{0FC74162-4478-3046-B3AD-C7B5C1BDAD01}" srcOrd="3" destOrd="0" parTransId="{500C13A9-2C67-E946-AA91-1711723F725C}" sibTransId="{05D325D3-96D1-354D-B527-B756DFB35A16}"/>
    <dgm:cxn modelId="{5F070F37-6581-7044-865C-55DD76880A1C}" type="presOf" srcId="{6A35A061-83DC-BA4C-81D9-5E812182BBCA}" destId="{B8D1F9EB-9C7C-2F4E-AAA8-199A1072354D}" srcOrd="1" destOrd="0" presId="urn:microsoft.com/office/officeart/2005/8/layout/list1"/>
    <dgm:cxn modelId="{C35FBD38-EB80-8646-9AD3-682B4AF10B13}" srcId="{AF7D6C77-D202-B14D-8ED9-671AC18F401B}" destId="{9BC6788C-0B05-7A4D-A2B1-CCE4988174D8}" srcOrd="8" destOrd="0" parTransId="{FFA82F5A-C98F-0648-8C81-B65D2E589340}" sibTransId="{A204835A-14E8-DE46-8BD1-023B7DE53363}"/>
    <dgm:cxn modelId="{EEB31339-F553-8148-94E1-7AC4D9757AF0}" type="presOf" srcId="{AF7D6C77-D202-B14D-8ED9-671AC18F401B}" destId="{3DF88EDC-C57B-2441-9B7F-5355FE43306E}" srcOrd="0" destOrd="0" presId="urn:microsoft.com/office/officeart/2005/8/layout/list1"/>
    <dgm:cxn modelId="{B9B0793A-EB6E-4A4A-B11C-CB2E64BA38D1}" type="presOf" srcId="{5A28EDEB-3684-6E4B-B888-9AEBE6F2EC00}" destId="{A3C8644A-093B-2A49-B61E-C78520350267}" srcOrd="1" destOrd="0" presId="urn:microsoft.com/office/officeart/2005/8/layout/list1"/>
    <dgm:cxn modelId="{08AE194D-CCC6-024D-8E01-CFEBAF27D402}" type="presOf" srcId="{5CB35BD0-7B92-C244-A25D-C3437D2346F7}" destId="{55A3C35B-6945-1347-8878-A310D576FBF0}" srcOrd="1" destOrd="0" presId="urn:microsoft.com/office/officeart/2005/8/layout/list1"/>
    <dgm:cxn modelId="{E8F02C53-0B77-DC44-A538-6D06C67D1737}" type="presOf" srcId="{E9EDCF80-E8EA-C74B-9D49-019353201FE2}" destId="{A14D8709-8176-1C40-AD30-B42324E230D6}" srcOrd="1" destOrd="0" presId="urn:microsoft.com/office/officeart/2005/8/layout/list1"/>
    <dgm:cxn modelId="{3544E15C-6908-8648-A77A-D6914E34D72D}" type="presOf" srcId="{ABBABF1B-8199-AF45-B850-DA1640923FE2}" destId="{3B2F1E03-2E75-6449-B55B-588F33520A0D}" srcOrd="1" destOrd="0" presId="urn:microsoft.com/office/officeart/2005/8/layout/list1"/>
    <dgm:cxn modelId="{F342C05D-B00E-1A4F-81DA-32A3607FE1D0}" srcId="{AF7D6C77-D202-B14D-8ED9-671AC18F401B}" destId="{5CB35BD0-7B92-C244-A25D-C3437D2346F7}" srcOrd="12" destOrd="0" parTransId="{04C53CD9-C97C-DF4C-AA4C-837978989657}" sibTransId="{97370A06-237D-BD42-8247-6A2F4D09F6B0}"/>
    <dgm:cxn modelId="{B5B10462-6EB0-DA4C-9E52-A52B3767188D}" type="presOf" srcId="{D7F61CCE-D9E8-054C-AD03-8CB327D2FD42}" destId="{D79B8B93-71FA-CF45-862D-BF013CCFD498}" srcOrd="1" destOrd="0" presId="urn:microsoft.com/office/officeart/2005/8/layout/list1"/>
    <dgm:cxn modelId="{CDAC056F-81D7-FF44-9186-086DCEDB17F9}" type="presOf" srcId="{D7F61CCE-D9E8-054C-AD03-8CB327D2FD42}" destId="{3540CBA6-7D07-1643-AB83-83BF48EC7B87}" srcOrd="0" destOrd="0" presId="urn:microsoft.com/office/officeart/2005/8/layout/list1"/>
    <dgm:cxn modelId="{B3731571-258F-6442-ADEA-82B0CEEE3057}" type="presOf" srcId="{F9B3A0D4-FA43-5E4B-8CFF-AF832929F181}" destId="{C0B64266-C6D3-EF41-B7CA-23229766B7A2}" srcOrd="1" destOrd="0" presId="urn:microsoft.com/office/officeart/2005/8/layout/list1"/>
    <dgm:cxn modelId="{F7E63384-DCE4-544E-8784-7BC649FC7973}" type="presOf" srcId="{F9B3A0D4-FA43-5E4B-8CFF-AF832929F181}" destId="{5BA73576-B149-E346-8345-6E8E1E2A0EA3}" srcOrd="0" destOrd="0" presId="urn:microsoft.com/office/officeart/2005/8/layout/list1"/>
    <dgm:cxn modelId="{B4BED785-2360-6449-93B9-DBF21C721746}" srcId="{AF7D6C77-D202-B14D-8ED9-671AC18F401B}" destId="{41A0EB3D-C238-0148-82AF-FF6D9D3D5342}" srcOrd="7" destOrd="0" parTransId="{879AE572-B316-1745-9AD8-A923FF57242B}" sibTransId="{1DCE2D81-3DB7-D445-9EFE-F25295DE137F}"/>
    <dgm:cxn modelId="{130A9E8A-B481-E742-9BBB-D7AD18A9DFE7}" type="presOf" srcId="{35B386F3-6631-7C4C-A72B-C35D698341C6}" destId="{99EFEDF1-8B74-204C-AE26-3CD3E3FEBDC9}" srcOrd="1" destOrd="0" presId="urn:microsoft.com/office/officeart/2005/8/layout/list1"/>
    <dgm:cxn modelId="{C240268B-AE85-F541-B074-BA3E43BFA96D}" type="presOf" srcId="{0FC74162-4478-3046-B3AD-C7B5C1BDAD01}" destId="{FDFC661B-F1FF-C04B-B7AC-96FE8F8F0622}" srcOrd="0" destOrd="0" presId="urn:microsoft.com/office/officeart/2005/8/layout/list1"/>
    <dgm:cxn modelId="{F7681E90-E1A4-6E4F-9EE2-A3B89A0C7128}" srcId="{AF7D6C77-D202-B14D-8ED9-671AC18F401B}" destId="{E9EDCF80-E8EA-C74B-9D49-019353201FE2}" srcOrd="6" destOrd="0" parTransId="{C4DB950A-20E8-0241-843D-DFB283FFA5D1}" sibTransId="{97358485-981F-474D-BF98-63678F1D604D}"/>
    <dgm:cxn modelId="{3C015394-A1DC-7343-8794-D7F30BFD553D}" srcId="{AF7D6C77-D202-B14D-8ED9-671AC18F401B}" destId="{6A35A061-83DC-BA4C-81D9-5E812182BBCA}" srcOrd="2" destOrd="0" parTransId="{07433E90-6F91-274F-A535-A5CF4B31AED3}" sibTransId="{C90A5CB6-4D3B-C54D-9E88-95A207076D6B}"/>
    <dgm:cxn modelId="{9F9A7798-0CF5-434C-9FE1-8E309431F1A8}" srcId="{AF7D6C77-D202-B14D-8ED9-671AC18F401B}" destId="{35B386F3-6631-7C4C-A72B-C35D698341C6}" srcOrd="10" destOrd="0" parTransId="{0F2C8472-B83C-C24D-A177-4357747B435F}" sibTransId="{E087C8F0-2534-9842-89C6-AEAFDEFF1D27}"/>
    <dgm:cxn modelId="{B15AEB9B-C036-774A-A4CD-14D4A8ABE647}" type="presOf" srcId="{41A0EB3D-C238-0148-82AF-FF6D9D3D5342}" destId="{65EF6A31-E75B-E441-9D20-4DC03C4FAA2C}" srcOrd="0" destOrd="0" presId="urn:microsoft.com/office/officeart/2005/8/layout/list1"/>
    <dgm:cxn modelId="{974F08A2-BD75-0E49-98B6-0BBEC6577D04}" type="presOf" srcId="{0AF21CFF-0B93-FE41-8C85-27565CBC9060}" destId="{B04C7141-6B2F-4848-84AD-8E9C8EF4A79A}" srcOrd="1" destOrd="0" presId="urn:microsoft.com/office/officeart/2005/8/layout/list1"/>
    <dgm:cxn modelId="{017D6EA7-1D8F-F342-8CDD-F0C610623F6F}" type="presOf" srcId="{E9EDCF80-E8EA-C74B-9D49-019353201FE2}" destId="{3189B27A-6F27-5049-9219-2773A1983284}" srcOrd="0" destOrd="0" presId="urn:microsoft.com/office/officeart/2005/8/layout/list1"/>
    <dgm:cxn modelId="{8D11C1AE-B5EC-6E45-AAA2-178E6AFCCAD2}" type="presOf" srcId="{9BC6788C-0B05-7A4D-A2B1-CCE4988174D8}" destId="{070234DA-D7ED-744B-AA1B-B67A72045FFA}" srcOrd="0" destOrd="0" presId="urn:microsoft.com/office/officeart/2005/8/layout/list1"/>
    <dgm:cxn modelId="{5C7B71C3-D7C9-0E41-AEC2-2B9F74FA4A4C}" type="presOf" srcId="{ABBABF1B-8199-AF45-B850-DA1640923FE2}" destId="{96E6DE6A-2A66-9C4B-B071-F9ED1FA39971}" srcOrd="0" destOrd="0" presId="urn:microsoft.com/office/officeart/2005/8/layout/list1"/>
    <dgm:cxn modelId="{B8C5C8C9-C789-954A-9368-D0CC14714CC2}" type="presOf" srcId="{35B386F3-6631-7C4C-A72B-C35D698341C6}" destId="{AC95A187-4485-4941-BD30-A97BBFFBA594}" srcOrd="0" destOrd="0" presId="urn:microsoft.com/office/officeart/2005/8/layout/list1"/>
    <dgm:cxn modelId="{8DD184CD-C317-2A41-952A-36DD691F584F}" type="presOf" srcId="{0FC74162-4478-3046-B3AD-C7B5C1BDAD01}" destId="{73517EA5-8930-2A48-8050-17E4B18F325F}" srcOrd="1" destOrd="0" presId="urn:microsoft.com/office/officeart/2005/8/layout/list1"/>
    <dgm:cxn modelId="{1F80A6CD-E356-3A46-B8D3-2B3B77DE03D1}" srcId="{AF7D6C77-D202-B14D-8ED9-671AC18F401B}" destId="{7E875DC8-4E37-0249-A0A2-8F21A172794E}" srcOrd="0" destOrd="0" parTransId="{16424C96-0FFC-1C4D-B547-5B0CD480FD73}" sibTransId="{C0198E65-53D3-0B40-84D4-EDC17D911210}"/>
    <dgm:cxn modelId="{8CEF54D4-D06F-D744-8A02-9BBE254C7D47}" type="presOf" srcId="{9BC6788C-0B05-7A4D-A2B1-CCE4988174D8}" destId="{6CD95F8E-D69D-A944-9FA1-B37D0396FE44}" srcOrd="1" destOrd="0" presId="urn:microsoft.com/office/officeart/2005/8/layout/list1"/>
    <dgm:cxn modelId="{4890DBD5-6540-8A4B-AEC7-267AB59489C4}" srcId="{AF7D6C77-D202-B14D-8ED9-671AC18F401B}" destId="{F9B3A0D4-FA43-5E4B-8CFF-AF832929F181}" srcOrd="11" destOrd="0" parTransId="{62CB3F67-6D1F-7E48-9AB0-59631A724BF9}" sibTransId="{ED957F95-FC19-514F-86C1-EADE23DF441D}"/>
    <dgm:cxn modelId="{8AACF1E4-83B9-F443-92FD-E270EA438FCA}" type="presOf" srcId="{7E875DC8-4E37-0249-A0A2-8F21A172794E}" destId="{DFA79BC1-8564-0742-B83E-B42DE5298295}" srcOrd="1" destOrd="0" presId="urn:microsoft.com/office/officeart/2005/8/layout/list1"/>
    <dgm:cxn modelId="{ABCCBCEA-FD68-CD40-BF79-B07EAA68C9BF}" type="presOf" srcId="{5A28EDEB-3684-6E4B-B888-9AEBE6F2EC00}" destId="{FCAE0EF8-2685-1D48-97AC-62AF315AAC96}" srcOrd="0" destOrd="0" presId="urn:microsoft.com/office/officeart/2005/8/layout/list1"/>
    <dgm:cxn modelId="{8626D4EB-D1E7-2F4C-A689-77D8FA0022E2}" srcId="{AF7D6C77-D202-B14D-8ED9-671AC18F401B}" destId="{ABBABF1B-8199-AF45-B850-DA1640923FE2}" srcOrd="9" destOrd="0" parTransId="{35777699-E359-F941-B767-638510E2DB59}" sibTransId="{20BC5E15-8B3D-594A-866F-9C8ABDE98CB3}"/>
    <dgm:cxn modelId="{7A4307F2-8F7C-E046-87E2-0C8A47E5B0EF}" type="presOf" srcId="{7E875DC8-4E37-0249-A0A2-8F21A172794E}" destId="{9D219EDA-43D7-0649-AB3B-F35B23F0E4AC}" srcOrd="0" destOrd="0" presId="urn:microsoft.com/office/officeart/2005/8/layout/list1"/>
    <dgm:cxn modelId="{585054F4-BF35-EB4A-9842-7784942881F0}" srcId="{AF7D6C77-D202-B14D-8ED9-671AC18F401B}" destId="{5A28EDEB-3684-6E4B-B888-9AEBE6F2EC00}" srcOrd="4" destOrd="0" parTransId="{C7B45585-70FD-DB48-BE1F-58022B9F7E40}" sibTransId="{63DDC5DE-FB8A-034E-AC9E-FD61A542FF21}"/>
    <dgm:cxn modelId="{77518ABD-8E78-CA40-A7CA-A8EEEF17F9B4}" type="presParOf" srcId="{3DF88EDC-C57B-2441-9B7F-5355FE43306E}" destId="{95BBDCF2-8180-4C49-B344-894D04DBFF70}" srcOrd="0" destOrd="0" presId="urn:microsoft.com/office/officeart/2005/8/layout/list1"/>
    <dgm:cxn modelId="{B3796628-B20F-8243-AD85-2CDB7CD58476}" type="presParOf" srcId="{95BBDCF2-8180-4C49-B344-894D04DBFF70}" destId="{9D219EDA-43D7-0649-AB3B-F35B23F0E4AC}" srcOrd="0" destOrd="0" presId="urn:microsoft.com/office/officeart/2005/8/layout/list1"/>
    <dgm:cxn modelId="{E2D72F96-824B-1540-A1A8-1E2CC19A89F3}" type="presParOf" srcId="{95BBDCF2-8180-4C49-B344-894D04DBFF70}" destId="{DFA79BC1-8564-0742-B83E-B42DE5298295}" srcOrd="1" destOrd="0" presId="urn:microsoft.com/office/officeart/2005/8/layout/list1"/>
    <dgm:cxn modelId="{5A3DB2EC-7BBA-4F4F-9DBE-5CDBA69C6A3F}" type="presParOf" srcId="{3DF88EDC-C57B-2441-9B7F-5355FE43306E}" destId="{9AE537B6-5F0B-8340-94DE-C7B54B66922E}" srcOrd="1" destOrd="0" presId="urn:microsoft.com/office/officeart/2005/8/layout/list1"/>
    <dgm:cxn modelId="{29974CED-57AA-FE49-AEB0-25AA7C535EDB}" type="presParOf" srcId="{3DF88EDC-C57B-2441-9B7F-5355FE43306E}" destId="{98811146-0AC5-0549-A11C-BCC5AFAB1FCF}" srcOrd="2" destOrd="0" presId="urn:microsoft.com/office/officeart/2005/8/layout/list1"/>
    <dgm:cxn modelId="{672DE6BA-C4C1-324E-B4F1-3323FE663FD2}" type="presParOf" srcId="{3DF88EDC-C57B-2441-9B7F-5355FE43306E}" destId="{BD7EA163-7909-8045-82C5-0EF93EDD818C}" srcOrd="3" destOrd="0" presId="urn:microsoft.com/office/officeart/2005/8/layout/list1"/>
    <dgm:cxn modelId="{55B0F575-DE78-D145-9E9C-D79F14712419}" type="presParOf" srcId="{3DF88EDC-C57B-2441-9B7F-5355FE43306E}" destId="{4320FF03-0F29-8847-A1BC-F0AEE7F427D7}" srcOrd="4" destOrd="0" presId="urn:microsoft.com/office/officeart/2005/8/layout/list1"/>
    <dgm:cxn modelId="{262259D3-5AD1-CB4E-A5DD-E274247BA1DE}" type="presParOf" srcId="{4320FF03-0F29-8847-A1BC-F0AEE7F427D7}" destId="{3540CBA6-7D07-1643-AB83-83BF48EC7B87}" srcOrd="0" destOrd="0" presId="urn:microsoft.com/office/officeart/2005/8/layout/list1"/>
    <dgm:cxn modelId="{A416197D-771C-184C-85A8-34A4AD3AC8A2}" type="presParOf" srcId="{4320FF03-0F29-8847-A1BC-F0AEE7F427D7}" destId="{D79B8B93-71FA-CF45-862D-BF013CCFD498}" srcOrd="1" destOrd="0" presId="urn:microsoft.com/office/officeart/2005/8/layout/list1"/>
    <dgm:cxn modelId="{DBCFB831-6542-594D-887D-C6223ABFA2A3}" type="presParOf" srcId="{3DF88EDC-C57B-2441-9B7F-5355FE43306E}" destId="{5F54B554-6305-4C4E-BBBF-7FE167AFEC4E}" srcOrd="5" destOrd="0" presId="urn:microsoft.com/office/officeart/2005/8/layout/list1"/>
    <dgm:cxn modelId="{61A3CDD5-7F3E-484D-A6E4-49094EA782C8}" type="presParOf" srcId="{3DF88EDC-C57B-2441-9B7F-5355FE43306E}" destId="{C51DA113-6049-D941-97BC-D704ED36503D}" srcOrd="6" destOrd="0" presId="urn:microsoft.com/office/officeart/2005/8/layout/list1"/>
    <dgm:cxn modelId="{8BA20220-E48F-1B45-96B9-4AF3989D3A55}" type="presParOf" srcId="{3DF88EDC-C57B-2441-9B7F-5355FE43306E}" destId="{B43BD6AD-93F5-FC44-A76B-B4C27BEE73DE}" srcOrd="7" destOrd="0" presId="urn:microsoft.com/office/officeart/2005/8/layout/list1"/>
    <dgm:cxn modelId="{0272F9E5-99DA-7545-8250-7627162F7914}" type="presParOf" srcId="{3DF88EDC-C57B-2441-9B7F-5355FE43306E}" destId="{A8AA5694-38B2-C746-923C-5598022D14D1}" srcOrd="8" destOrd="0" presId="urn:microsoft.com/office/officeart/2005/8/layout/list1"/>
    <dgm:cxn modelId="{6EF67716-9261-D34C-8550-3F8AC511782F}" type="presParOf" srcId="{A8AA5694-38B2-C746-923C-5598022D14D1}" destId="{711B8E92-B052-784D-B238-506EAAC78C86}" srcOrd="0" destOrd="0" presId="urn:microsoft.com/office/officeart/2005/8/layout/list1"/>
    <dgm:cxn modelId="{47476879-288F-D14A-842F-74D985346E52}" type="presParOf" srcId="{A8AA5694-38B2-C746-923C-5598022D14D1}" destId="{B8D1F9EB-9C7C-2F4E-AAA8-199A1072354D}" srcOrd="1" destOrd="0" presId="urn:microsoft.com/office/officeart/2005/8/layout/list1"/>
    <dgm:cxn modelId="{1D97EE5A-9470-9642-982F-5BE33CB9FC3E}" type="presParOf" srcId="{3DF88EDC-C57B-2441-9B7F-5355FE43306E}" destId="{88877420-626C-5645-A4B0-B3624D7B60D0}" srcOrd="9" destOrd="0" presId="urn:microsoft.com/office/officeart/2005/8/layout/list1"/>
    <dgm:cxn modelId="{1AF3BF8F-F484-9D47-9772-40EACE6A93C2}" type="presParOf" srcId="{3DF88EDC-C57B-2441-9B7F-5355FE43306E}" destId="{5E8176B3-9AA9-4949-AC8F-0FC8385FB04C}" srcOrd="10" destOrd="0" presId="urn:microsoft.com/office/officeart/2005/8/layout/list1"/>
    <dgm:cxn modelId="{7D004C09-AF60-6546-8352-4676707CA652}" type="presParOf" srcId="{3DF88EDC-C57B-2441-9B7F-5355FE43306E}" destId="{ACE88F31-7739-2A41-8570-27F64D1CDBB9}" srcOrd="11" destOrd="0" presId="urn:microsoft.com/office/officeart/2005/8/layout/list1"/>
    <dgm:cxn modelId="{1B44A4D6-50BE-4946-B2E0-F55C40863BA7}" type="presParOf" srcId="{3DF88EDC-C57B-2441-9B7F-5355FE43306E}" destId="{274421C3-91AE-9A47-B5C1-9F8FDB1BE47D}" srcOrd="12" destOrd="0" presId="urn:microsoft.com/office/officeart/2005/8/layout/list1"/>
    <dgm:cxn modelId="{984AE470-EE3C-7F4E-99F1-8808F2C1FB6C}" type="presParOf" srcId="{274421C3-91AE-9A47-B5C1-9F8FDB1BE47D}" destId="{FDFC661B-F1FF-C04B-B7AC-96FE8F8F0622}" srcOrd="0" destOrd="0" presId="urn:microsoft.com/office/officeart/2005/8/layout/list1"/>
    <dgm:cxn modelId="{95B542AE-7558-3B49-8C61-D753F11E37CC}" type="presParOf" srcId="{274421C3-91AE-9A47-B5C1-9F8FDB1BE47D}" destId="{73517EA5-8930-2A48-8050-17E4B18F325F}" srcOrd="1" destOrd="0" presId="urn:microsoft.com/office/officeart/2005/8/layout/list1"/>
    <dgm:cxn modelId="{2CEDB07D-7A1C-7A46-B3A6-A98F09A884F3}" type="presParOf" srcId="{3DF88EDC-C57B-2441-9B7F-5355FE43306E}" destId="{9F91491E-C730-864C-8583-4E3D2B718EBE}" srcOrd="13" destOrd="0" presId="urn:microsoft.com/office/officeart/2005/8/layout/list1"/>
    <dgm:cxn modelId="{F21432D4-9274-1A41-ABFD-5902E6B38835}" type="presParOf" srcId="{3DF88EDC-C57B-2441-9B7F-5355FE43306E}" destId="{2BC74B1A-5562-E44F-B63D-E613DD226D4E}" srcOrd="14" destOrd="0" presId="urn:microsoft.com/office/officeart/2005/8/layout/list1"/>
    <dgm:cxn modelId="{4206EDD6-5A33-424B-B277-B893DA2F50D0}" type="presParOf" srcId="{3DF88EDC-C57B-2441-9B7F-5355FE43306E}" destId="{2011595E-3116-8A4D-9F0B-A04C92ACBCBF}" srcOrd="15" destOrd="0" presId="urn:microsoft.com/office/officeart/2005/8/layout/list1"/>
    <dgm:cxn modelId="{CEB130D7-6499-934C-AB3F-0471300A9A11}" type="presParOf" srcId="{3DF88EDC-C57B-2441-9B7F-5355FE43306E}" destId="{FFFECB80-3378-F444-8A1A-2B39BE99F2C7}" srcOrd="16" destOrd="0" presId="urn:microsoft.com/office/officeart/2005/8/layout/list1"/>
    <dgm:cxn modelId="{57771A80-D56A-7540-AB7D-6569A71CC3D0}" type="presParOf" srcId="{FFFECB80-3378-F444-8A1A-2B39BE99F2C7}" destId="{FCAE0EF8-2685-1D48-97AC-62AF315AAC96}" srcOrd="0" destOrd="0" presId="urn:microsoft.com/office/officeart/2005/8/layout/list1"/>
    <dgm:cxn modelId="{4FE601BE-D1B1-6C44-A19C-8C19EB6011F2}" type="presParOf" srcId="{FFFECB80-3378-F444-8A1A-2B39BE99F2C7}" destId="{A3C8644A-093B-2A49-B61E-C78520350267}" srcOrd="1" destOrd="0" presId="urn:microsoft.com/office/officeart/2005/8/layout/list1"/>
    <dgm:cxn modelId="{34883E0E-490D-D14E-9865-7429365A02EF}" type="presParOf" srcId="{3DF88EDC-C57B-2441-9B7F-5355FE43306E}" destId="{22C37F53-E9D6-964F-8741-D7D2FDE9DD29}" srcOrd="17" destOrd="0" presId="urn:microsoft.com/office/officeart/2005/8/layout/list1"/>
    <dgm:cxn modelId="{FF165CF4-8D36-EA43-B9F6-62667BB21226}" type="presParOf" srcId="{3DF88EDC-C57B-2441-9B7F-5355FE43306E}" destId="{57C11A5C-AD3D-FB46-8303-13CD47E76F99}" srcOrd="18" destOrd="0" presId="urn:microsoft.com/office/officeart/2005/8/layout/list1"/>
    <dgm:cxn modelId="{6C850A5E-03DC-364C-A09D-7C1E22C6F90A}" type="presParOf" srcId="{3DF88EDC-C57B-2441-9B7F-5355FE43306E}" destId="{FC355589-4120-DF4B-ACDF-BBDCB3EC37AA}" srcOrd="19" destOrd="0" presId="urn:microsoft.com/office/officeart/2005/8/layout/list1"/>
    <dgm:cxn modelId="{25174C31-8EC0-4547-948D-B64438ED5DD2}" type="presParOf" srcId="{3DF88EDC-C57B-2441-9B7F-5355FE43306E}" destId="{F0A01C26-565E-F040-807C-B93ADBB1D991}" srcOrd="20" destOrd="0" presId="urn:microsoft.com/office/officeart/2005/8/layout/list1"/>
    <dgm:cxn modelId="{23948062-4B5A-9D41-AF7E-40A50337A2A7}" type="presParOf" srcId="{F0A01C26-565E-F040-807C-B93ADBB1D991}" destId="{2FD535B9-F447-5542-AB5D-CA76ACBB1793}" srcOrd="0" destOrd="0" presId="urn:microsoft.com/office/officeart/2005/8/layout/list1"/>
    <dgm:cxn modelId="{CC6307C6-3C80-FD43-980D-1B170D7F8C22}" type="presParOf" srcId="{F0A01C26-565E-F040-807C-B93ADBB1D991}" destId="{B04C7141-6B2F-4848-84AD-8E9C8EF4A79A}" srcOrd="1" destOrd="0" presId="urn:microsoft.com/office/officeart/2005/8/layout/list1"/>
    <dgm:cxn modelId="{EB20D51F-CB36-8942-8F95-636BD7D9138A}" type="presParOf" srcId="{3DF88EDC-C57B-2441-9B7F-5355FE43306E}" destId="{851995B1-EEFB-064C-AFBF-4073B12BC7AB}" srcOrd="21" destOrd="0" presId="urn:microsoft.com/office/officeart/2005/8/layout/list1"/>
    <dgm:cxn modelId="{2DC0A35C-3A1F-2D47-BBE7-F2F41907CA10}" type="presParOf" srcId="{3DF88EDC-C57B-2441-9B7F-5355FE43306E}" destId="{CBAA8EC7-66EE-6E43-AACD-A76375874F11}" srcOrd="22" destOrd="0" presId="urn:microsoft.com/office/officeart/2005/8/layout/list1"/>
    <dgm:cxn modelId="{89A0A579-6612-9440-92DD-4A8EDCA141DA}" type="presParOf" srcId="{3DF88EDC-C57B-2441-9B7F-5355FE43306E}" destId="{119173A7-09D2-1C4E-B93C-1CE6B067DD38}" srcOrd="23" destOrd="0" presId="urn:microsoft.com/office/officeart/2005/8/layout/list1"/>
    <dgm:cxn modelId="{41CDC7B8-73A3-6248-A2CD-E0A40901F49F}" type="presParOf" srcId="{3DF88EDC-C57B-2441-9B7F-5355FE43306E}" destId="{2F148589-E304-6A4C-8133-A9AC8B9E7DA1}" srcOrd="24" destOrd="0" presId="urn:microsoft.com/office/officeart/2005/8/layout/list1"/>
    <dgm:cxn modelId="{12CE9368-C89F-6C48-A600-711A860B1116}" type="presParOf" srcId="{2F148589-E304-6A4C-8133-A9AC8B9E7DA1}" destId="{3189B27A-6F27-5049-9219-2773A1983284}" srcOrd="0" destOrd="0" presId="urn:microsoft.com/office/officeart/2005/8/layout/list1"/>
    <dgm:cxn modelId="{495EC241-BF79-E04A-AFB3-26FCF5868384}" type="presParOf" srcId="{2F148589-E304-6A4C-8133-A9AC8B9E7DA1}" destId="{A14D8709-8176-1C40-AD30-B42324E230D6}" srcOrd="1" destOrd="0" presId="urn:microsoft.com/office/officeart/2005/8/layout/list1"/>
    <dgm:cxn modelId="{470F7D62-B12A-9248-949F-BE5C123263C8}" type="presParOf" srcId="{3DF88EDC-C57B-2441-9B7F-5355FE43306E}" destId="{88F786FD-ED6B-FF4C-A6CC-E72DBB176B66}" srcOrd="25" destOrd="0" presId="urn:microsoft.com/office/officeart/2005/8/layout/list1"/>
    <dgm:cxn modelId="{E9DBF251-4F7F-FE4C-865A-17AB89D32CB3}" type="presParOf" srcId="{3DF88EDC-C57B-2441-9B7F-5355FE43306E}" destId="{9AD8875D-622D-E44E-8C02-CC1F1B983434}" srcOrd="26" destOrd="0" presId="urn:microsoft.com/office/officeart/2005/8/layout/list1"/>
    <dgm:cxn modelId="{B12DCD22-CB3E-1440-A533-B5D827538A90}" type="presParOf" srcId="{3DF88EDC-C57B-2441-9B7F-5355FE43306E}" destId="{4C4AC493-D0FF-C04A-BD8C-9CF668E43999}" srcOrd="27" destOrd="0" presId="urn:microsoft.com/office/officeart/2005/8/layout/list1"/>
    <dgm:cxn modelId="{88849047-C40D-194F-AA78-885B26C106BF}" type="presParOf" srcId="{3DF88EDC-C57B-2441-9B7F-5355FE43306E}" destId="{5A2A6921-9AA1-F449-AAD2-779F1FA4E855}" srcOrd="28" destOrd="0" presId="urn:microsoft.com/office/officeart/2005/8/layout/list1"/>
    <dgm:cxn modelId="{3109693F-B4BA-B14A-942E-AAC586912639}" type="presParOf" srcId="{5A2A6921-9AA1-F449-AAD2-779F1FA4E855}" destId="{65EF6A31-E75B-E441-9D20-4DC03C4FAA2C}" srcOrd="0" destOrd="0" presId="urn:microsoft.com/office/officeart/2005/8/layout/list1"/>
    <dgm:cxn modelId="{421A264B-9677-C348-9027-A211193913D4}" type="presParOf" srcId="{5A2A6921-9AA1-F449-AAD2-779F1FA4E855}" destId="{D7C5D693-76D5-8740-A457-20FCD59A1F5B}" srcOrd="1" destOrd="0" presId="urn:microsoft.com/office/officeart/2005/8/layout/list1"/>
    <dgm:cxn modelId="{EEACD3F4-410A-0F43-BCE9-6C7673B7B3CB}" type="presParOf" srcId="{3DF88EDC-C57B-2441-9B7F-5355FE43306E}" destId="{32D79030-2941-F649-8810-641E187919DF}" srcOrd="29" destOrd="0" presId="urn:microsoft.com/office/officeart/2005/8/layout/list1"/>
    <dgm:cxn modelId="{88A62C1F-15BD-3646-AA68-1DA9E08F5945}" type="presParOf" srcId="{3DF88EDC-C57B-2441-9B7F-5355FE43306E}" destId="{E6778141-7B65-884C-92F3-DBA4E3681029}" srcOrd="30" destOrd="0" presId="urn:microsoft.com/office/officeart/2005/8/layout/list1"/>
    <dgm:cxn modelId="{731385D0-BF64-FB41-B6DE-F466965A5216}" type="presParOf" srcId="{3DF88EDC-C57B-2441-9B7F-5355FE43306E}" destId="{8BBB8EF5-F2C2-B14E-A35D-13E0D07C30D8}" srcOrd="31" destOrd="0" presId="urn:microsoft.com/office/officeart/2005/8/layout/list1"/>
    <dgm:cxn modelId="{A7F365E4-D32C-1048-AF72-30275B33FC9B}" type="presParOf" srcId="{3DF88EDC-C57B-2441-9B7F-5355FE43306E}" destId="{0FB229D8-F0A3-D345-8878-7D4EABC3A4BE}" srcOrd="32" destOrd="0" presId="urn:microsoft.com/office/officeart/2005/8/layout/list1"/>
    <dgm:cxn modelId="{BED0C1C1-B5E9-6B44-A4AF-8D75E0BDE7B1}" type="presParOf" srcId="{0FB229D8-F0A3-D345-8878-7D4EABC3A4BE}" destId="{070234DA-D7ED-744B-AA1B-B67A72045FFA}" srcOrd="0" destOrd="0" presId="urn:microsoft.com/office/officeart/2005/8/layout/list1"/>
    <dgm:cxn modelId="{5E471931-77F2-B845-A726-75AB38DE8891}" type="presParOf" srcId="{0FB229D8-F0A3-D345-8878-7D4EABC3A4BE}" destId="{6CD95F8E-D69D-A944-9FA1-B37D0396FE44}" srcOrd="1" destOrd="0" presId="urn:microsoft.com/office/officeart/2005/8/layout/list1"/>
    <dgm:cxn modelId="{25E4FE43-DD81-FB41-93C6-0FDF925F659B}" type="presParOf" srcId="{3DF88EDC-C57B-2441-9B7F-5355FE43306E}" destId="{FAF13FFC-76B1-934C-99C7-C16119EFBEB3}" srcOrd="33" destOrd="0" presId="urn:microsoft.com/office/officeart/2005/8/layout/list1"/>
    <dgm:cxn modelId="{656FC804-E68D-4345-BB58-572B7370CC58}" type="presParOf" srcId="{3DF88EDC-C57B-2441-9B7F-5355FE43306E}" destId="{3103FF91-C53B-BC49-B083-06F09C9F5F5D}" srcOrd="34" destOrd="0" presId="urn:microsoft.com/office/officeart/2005/8/layout/list1"/>
    <dgm:cxn modelId="{742667D8-9F80-8840-82E6-2FCBF75DE9A5}" type="presParOf" srcId="{3DF88EDC-C57B-2441-9B7F-5355FE43306E}" destId="{743A872B-2ABE-0B4F-A7A8-C172C42116FC}" srcOrd="35" destOrd="0" presId="urn:microsoft.com/office/officeart/2005/8/layout/list1"/>
    <dgm:cxn modelId="{0CF34649-12AD-C34E-8B0B-E9CE9B163DA5}" type="presParOf" srcId="{3DF88EDC-C57B-2441-9B7F-5355FE43306E}" destId="{02D5A7B2-6CAC-084C-BADC-0135FF235165}" srcOrd="36" destOrd="0" presId="urn:microsoft.com/office/officeart/2005/8/layout/list1"/>
    <dgm:cxn modelId="{DCBC960F-C1B6-574F-A4BE-8FBE304D321F}" type="presParOf" srcId="{02D5A7B2-6CAC-084C-BADC-0135FF235165}" destId="{96E6DE6A-2A66-9C4B-B071-F9ED1FA39971}" srcOrd="0" destOrd="0" presId="urn:microsoft.com/office/officeart/2005/8/layout/list1"/>
    <dgm:cxn modelId="{86188BA6-7C43-8E40-A7B9-B0D986FB7A53}" type="presParOf" srcId="{02D5A7B2-6CAC-084C-BADC-0135FF235165}" destId="{3B2F1E03-2E75-6449-B55B-588F33520A0D}" srcOrd="1" destOrd="0" presId="urn:microsoft.com/office/officeart/2005/8/layout/list1"/>
    <dgm:cxn modelId="{E8945A27-BC99-F74B-A008-FFD27C85E8E5}" type="presParOf" srcId="{3DF88EDC-C57B-2441-9B7F-5355FE43306E}" destId="{EA1D619C-F254-D445-83F8-C8280FDF4007}" srcOrd="37" destOrd="0" presId="urn:microsoft.com/office/officeart/2005/8/layout/list1"/>
    <dgm:cxn modelId="{4D6C63FD-22D0-3E49-B119-65A1AFC413BF}" type="presParOf" srcId="{3DF88EDC-C57B-2441-9B7F-5355FE43306E}" destId="{D4454ABB-9923-7548-82BE-12790C29139F}" srcOrd="38" destOrd="0" presId="urn:microsoft.com/office/officeart/2005/8/layout/list1"/>
    <dgm:cxn modelId="{3A79E741-C601-444F-B12D-85A42B7D3046}" type="presParOf" srcId="{3DF88EDC-C57B-2441-9B7F-5355FE43306E}" destId="{B8F426DD-C187-694C-B730-5CA7475D96DA}" srcOrd="39" destOrd="0" presId="urn:microsoft.com/office/officeart/2005/8/layout/list1"/>
    <dgm:cxn modelId="{31D5AA81-E44C-5D40-8DAC-27220E82FA3F}" type="presParOf" srcId="{3DF88EDC-C57B-2441-9B7F-5355FE43306E}" destId="{D344E6A1-5A6B-2140-947E-5ACA99ACFE2C}" srcOrd="40" destOrd="0" presId="urn:microsoft.com/office/officeart/2005/8/layout/list1"/>
    <dgm:cxn modelId="{7324095C-AAC9-FF46-B2CD-D0EAA8BFF256}" type="presParOf" srcId="{D344E6A1-5A6B-2140-947E-5ACA99ACFE2C}" destId="{AC95A187-4485-4941-BD30-A97BBFFBA594}" srcOrd="0" destOrd="0" presId="urn:microsoft.com/office/officeart/2005/8/layout/list1"/>
    <dgm:cxn modelId="{563960AE-F06B-DD41-ABB3-1A39DD42B5B3}" type="presParOf" srcId="{D344E6A1-5A6B-2140-947E-5ACA99ACFE2C}" destId="{99EFEDF1-8B74-204C-AE26-3CD3E3FEBDC9}" srcOrd="1" destOrd="0" presId="urn:microsoft.com/office/officeart/2005/8/layout/list1"/>
    <dgm:cxn modelId="{8723968F-83D5-E944-9073-9855D75993AF}" type="presParOf" srcId="{3DF88EDC-C57B-2441-9B7F-5355FE43306E}" destId="{EF976785-BB22-504E-8909-E305DC3805B7}" srcOrd="41" destOrd="0" presId="urn:microsoft.com/office/officeart/2005/8/layout/list1"/>
    <dgm:cxn modelId="{2A66FF13-8AC8-8A40-8B3C-DED7360BC002}" type="presParOf" srcId="{3DF88EDC-C57B-2441-9B7F-5355FE43306E}" destId="{2817556E-C56E-4746-82A9-854CB1E880BB}" srcOrd="42" destOrd="0" presId="urn:microsoft.com/office/officeart/2005/8/layout/list1"/>
    <dgm:cxn modelId="{0E544508-F7F4-FD4E-A9EE-14FA9CD62D32}" type="presParOf" srcId="{3DF88EDC-C57B-2441-9B7F-5355FE43306E}" destId="{13DFDF5D-D514-BA4E-A02B-521FA469A365}" srcOrd="43" destOrd="0" presId="urn:microsoft.com/office/officeart/2005/8/layout/list1"/>
    <dgm:cxn modelId="{83F5DFD8-21D2-CB4E-82A5-18BEF40C946B}" type="presParOf" srcId="{3DF88EDC-C57B-2441-9B7F-5355FE43306E}" destId="{0B535D1A-DCFB-9940-877B-BC804E6145A4}" srcOrd="44" destOrd="0" presId="urn:microsoft.com/office/officeart/2005/8/layout/list1"/>
    <dgm:cxn modelId="{B9253F50-CEE7-7648-88A0-DAE09227D352}" type="presParOf" srcId="{0B535D1A-DCFB-9940-877B-BC804E6145A4}" destId="{5BA73576-B149-E346-8345-6E8E1E2A0EA3}" srcOrd="0" destOrd="0" presId="urn:microsoft.com/office/officeart/2005/8/layout/list1"/>
    <dgm:cxn modelId="{5EBB7907-6C41-D64A-8846-0E07CBC52B41}" type="presParOf" srcId="{0B535D1A-DCFB-9940-877B-BC804E6145A4}" destId="{C0B64266-C6D3-EF41-B7CA-23229766B7A2}" srcOrd="1" destOrd="0" presId="urn:microsoft.com/office/officeart/2005/8/layout/list1"/>
    <dgm:cxn modelId="{DF2CC75D-F1F6-6A42-9B41-B8C0A27752BB}" type="presParOf" srcId="{3DF88EDC-C57B-2441-9B7F-5355FE43306E}" destId="{7DC1039F-76D1-674D-80C5-8322F5FC25E0}" srcOrd="45" destOrd="0" presId="urn:microsoft.com/office/officeart/2005/8/layout/list1"/>
    <dgm:cxn modelId="{51F7C3D5-006A-FB43-BB7F-0F499E1B3DB9}" type="presParOf" srcId="{3DF88EDC-C57B-2441-9B7F-5355FE43306E}" destId="{16E5756A-344C-CB4D-A7E2-72F5F3164BEA}" srcOrd="46" destOrd="0" presId="urn:microsoft.com/office/officeart/2005/8/layout/list1"/>
    <dgm:cxn modelId="{D99C1F8C-BB6F-7749-8EFC-D14CD5C10F13}" type="presParOf" srcId="{3DF88EDC-C57B-2441-9B7F-5355FE43306E}" destId="{11BC1F24-1E44-C24D-BB0F-EE8BC3A8AE53}" srcOrd="47" destOrd="0" presId="urn:microsoft.com/office/officeart/2005/8/layout/list1"/>
    <dgm:cxn modelId="{587AA2F8-ADE6-134B-A35C-69F8797FA062}" type="presParOf" srcId="{3DF88EDC-C57B-2441-9B7F-5355FE43306E}" destId="{641ED86C-9857-4444-B62D-6C991B5025AC}" srcOrd="48" destOrd="0" presId="urn:microsoft.com/office/officeart/2005/8/layout/list1"/>
    <dgm:cxn modelId="{F2C12B5F-2053-0F40-A229-2ACF304CBA18}" type="presParOf" srcId="{641ED86C-9857-4444-B62D-6C991B5025AC}" destId="{86420322-B782-A749-BF06-32526F8376E7}" srcOrd="0" destOrd="0" presId="urn:microsoft.com/office/officeart/2005/8/layout/list1"/>
    <dgm:cxn modelId="{72BF369E-0FBB-4141-9B8E-984B5DD4C564}" type="presParOf" srcId="{641ED86C-9857-4444-B62D-6C991B5025AC}" destId="{55A3C35B-6945-1347-8878-A310D576FBF0}" srcOrd="1" destOrd="0" presId="urn:microsoft.com/office/officeart/2005/8/layout/list1"/>
    <dgm:cxn modelId="{CBE3C0F3-25BE-E841-BF1C-F8CBBC669F1C}" type="presParOf" srcId="{3DF88EDC-C57B-2441-9B7F-5355FE43306E}" destId="{305B8600-D579-EE41-A773-FA25C90573F2}" srcOrd="49" destOrd="0" presId="urn:microsoft.com/office/officeart/2005/8/layout/list1"/>
    <dgm:cxn modelId="{806256FD-5373-D842-B103-FBFFB8D7775F}" type="presParOf" srcId="{3DF88EDC-C57B-2441-9B7F-5355FE43306E}" destId="{5B0CD650-F74E-9342-90C0-428ACA15351E}" srcOrd="5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FAC09A8-9C39-47C5-ACF1-AF51175143C2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C06A94D-04C4-4F9A-91E0-7E18388A4D78}">
      <dgm:prSet/>
      <dgm:spPr/>
      <dgm:t>
        <a:bodyPr/>
        <a:lstStyle/>
        <a:p>
          <a:r>
            <a:rPr lang="en-US"/>
            <a:t>Download</a:t>
          </a:r>
        </a:p>
      </dgm:t>
    </dgm:pt>
    <dgm:pt modelId="{17750E76-0F1A-442A-B838-D019319BFD42}" type="parTrans" cxnId="{8326A3C3-C8DC-4D39-BEC2-5EF1A1FE9C3B}">
      <dgm:prSet/>
      <dgm:spPr/>
      <dgm:t>
        <a:bodyPr/>
        <a:lstStyle/>
        <a:p>
          <a:endParaRPr lang="en-US"/>
        </a:p>
      </dgm:t>
    </dgm:pt>
    <dgm:pt modelId="{FF8D9C84-B871-4241-8C6A-50FFA880647A}" type="sibTrans" cxnId="{8326A3C3-C8DC-4D39-BEC2-5EF1A1FE9C3B}">
      <dgm:prSet/>
      <dgm:spPr/>
      <dgm:t>
        <a:bodyPr/>
        <a:lstStyle/>
        <a:p>
          <a:endParaRPr lang="en-US"/>
        </a:p>
      </dgm:t>
    </dgm:pt>
    <dgm:pt modelId="{38A2BF41-9E3A-4B4C-8E48-A8AE24550855}">
      <dgm:prSet/>
      <dgm:spPr/>
      <dgm:t>
        <a:bodyPr/>
        <a:lstStyle/>
        <a:p>
          <a:r>
            <a:rPr lang="en-US" dirty="0"/>
            <a:t>Download images of cars</a:t>
          </a:r>
        </a:p>
      </dgm:t>
    </dgm:pt>
    <dgm:pt modelId="{EE010693-3C52-42CD-95B5-BCC22F929D20}" type="parTrans" cxnId="{3F0BC32E-513A-4C06-ABD0-4DBCF98248A6}">
      <dgm:prSet/>
      <dgm:spPr/>
      <dgm:t>
        <a:bodyPr/>
        <a:lstStyle/>
        <a:p>
          <a:endParaRPr lang="en-US"/>
        </a:p>
      </dgm:t>
    </dgm:pt>
    <dgm:pt modelId="{F2F44607-9302-4B2E-BB09-FE8439094DE4}" type="sibTrans" cxnId="{3F0BC32E-513A-4C06-ABD0-4DBCF98248A6}">
      <dgm:prSet/>
      <dgm:spPr/>
      <dgm:t>
        <a:bodyPr/>
        <a:lstStyle/>
        <a:p>
          <a:endParaRPr lang="en-US"/>
        </a:p>
      </dgm:t>
    </dgm:pt>
    <dgm:pt modelId="{E2ECF10B-C876-41B8-8C44-E72F5F515B80}">
      <dgm:prSet/>
      <dgm:spPr/>
      <dgm:t>
        <a:bodyPr/>
        <a:lstStyle/>
        <a:p>
          <a:r>
            <a:rPr lang="en-US"/>
            <a:t>Upload</a:t>
          </a:r>
        </a:p>
      </dgm:t>
    </dgm:pt>
    <dgm:pt modelId="{619F2A94-81DC-4320-93CF-A3549EE676F0}" type="parTrans" cxnId="{BBDD1636-E593-4609-8BE5-493E58644DA4}">
      <dgm:prSet/>
      <dgm:spPr/>
      <dgm:t>
        <a:bodyPr/>
        <a:lstStyle/>
        <a:p>
          <a:endParaRPr lang="en-US"/>
        </a:p>
      </dgm:t>
    </dgm:pt>
    <dgm:pt modelId="{315B424B-8DA7-4629-8F12-FBC227BD3B49}" type="sibTrans" cxnId="{BBDD1636-E593-4609-8BE5-493E58644DA4}">
      <dgm:prSet/>
      <dgm:spPr/>
      <dgm:t>
        <a:bodyPr/>
        <a:lstStyle/>
        <a:p>
          <a:endParaRPr lang="en-US"/>
        </a:p>
      </dgm:t>
    </dgm:pt>
    <dgm:pt modelId="{660A6CF8-914E-4D58-9344-7884BA84C770}">
      <dgm:prSet/>
      <dgm:spPr/>
      <dgm:t>
        <a:bodyPr/>
        <a:lstStyle/>
        <a:p>
          <a:r>
            <a:rPr lang="en-US"/>
            <a:t>Upload to S3 using boto3</a:t>
          </a:r>
        </a:p>
      </dgm:t>
    </dgm:pt>
    <dgm:pt modelId="{E30C7234-563C-493E-A5DB-895A0DFB6FE0}" type="parTrans" cxnId="{F6DEEB9A-7D43-483A-8750-30A65AD5F2B0}">
      <dgm:prSet/>
      <dgm:spPr/>
      <dgm:t>
        <a:bodyPr/>
        <a:lstStyle/>
        <a:p>
          <a:endParaRPr lang="en-US"/>
        </a:p>
      </dgm:t>
    </dgm:pt>
    <dgm:pt modelId="{3BFABD82-28A7-46D3-9B8D-8309D74F7E3D}" type="sibTrans" cxnId="{F6DEEB9A-7D43-483A-8750-30A65AD5F2B0}">
      <dgm:prSet/>
      <dgm:spPr/>
      <dgm:t>
        <a:bodyPr/>
        <a:lstStyle/>
        <a:p>
          <a:endParaRPr lang="en-US"/>
        </a:p>
      </dgm:t>
    </dgm:pt>
    <dgm:pt modelId="{A7CAC667-1388-4BA8-A7C8-55D5CEA7C17E}">
      <dgm:prSet/>
      <dgm:spPr/>
      <dgm:t>
        <a:bodyPr/>
        <a:lstStyle/>
        <a:p>
          <a:r>
            <a:rPr lang="en-US"/>
            <a:t>File</a:t>
          </a:r>
        </a:p>
      </dgm:t>
    </dgm:pt>
    <dgm:pt modelId="{44400EF0-FC6F-4455-948A-EA6AF7C8B143}" type="parTrans" cxnId="{C0B04A18-2D52-48A3-A144-57779132A990}">
      <dgm:prSet/>
      <dgm:spPr/>
      <dgm:t>
        <a:bodyPr/>
        <a:lstStyle/>
        <a:p>
          <a:endParaRPr lang="en-US"/>
        </a:p>
      </dgm:t>
    </dgm:pt>
    <dgm:pt modelId="{63007ABF-5455-4FDA-AD64-D579DB12D533}" type="sibTrans" cxnId="{C0B04A18-2D52-48A3-A144-57779132A990}">
      <dgm:prSet/>
      <dgm:spPr/>
      <dgm:t>
        <a:bodyPr/>
        <a:lstStyle/>
        <a:p>
          <a:endParaRPr lang="en-US"/>
        </a:p>
      </dgm:t>
    </dgm:pt>
    <dgm:pt modelId="{D1BFC7D8-8FD5-4817-B50D-3EEA6E1376A3}">
      <dgm:prSet/>
      <dgm:spPr/>
      <dgm:t>
        <a:bodyPr/>
        <a:lstStyle/>
        <a:p>
          <a:r>
            <a:rPr lang="en-US"/>
            <a:t>Save scraping results as csv file</a:t>
          </a:r>
        </a:p>
      </dgm:t>
    </dgm:pt>
    <dgm:pt modelId="{53243BBE-24D3-49E1-A5A5-3DA1B84075CE}" type="parTrans" cxnId="{6744595D-15E8-46F5-B67F-8BC09E9ADAD8}">
      <dgm:prSet/>
      <dgm:spPr/>
      <dgm:t>
        <a:bodyPr/>
        <a:lstStyle/>
        <a:p>
          <a:endParaRPr lang="en-US"/>
        </a:p>
      </dgm:t>
    </dgm:pt>
    <dgm:pt modelId="{8A887A79-9BDC-47AA-BD75-9CE39ADDCE7E}" type="sibTrans" cxnId="{6744595D-15E8-46F5-B67F-8BC09E9ADAD8}">
      <dgm:prSet/>
      <dgm:spPr/>
      <dgm:t>
        <a:bodyPr/>
        <a:lstStyle/>
        <a:p>
          <a:endParaRPr lang="en-US"/>
        </a:p>
      </dgm:t>
    </dgm:pt>
    <dgm:pt modelId="{F18930FB-F5B0-4F35-9B83-4D10707B4EE0}">
      <dgm:prSet/>
      <dgm:spPr/>
      <dgm:t>
        <a:bodyPr/>
        <a:lstStyle/>
        <a:p>
          <a:r>
            <a:rPr lang="en-US"/>
            <a:t>Append</a:t>
          </a:r>
        </a:p>
      </dgm:t>
    </dgm:pt>
    <dgm:pt modelId="{4FB1E888-10A6-4B42-BBF5-52D6B0053B73}" type="parTrans" cxnId="{FAAD9072-055F-4FDF-AB86-1CE865F83F4F}">
      <dgm:prSet/>
      <dgm:spPr/>
      <dgm:t>
        <a:bodyPr/>
        <a:lstStyle/>
        <a:p>
          <a:endParaRPr lang="en-US"/>
        </a:p>
      </dgm:t>
    </dgm:pt>
    <dgm:pt modelId="{988D867F-324E-4084-B7E3-165FD33AED70}" type="sibTrans" cxnId="{FAAD9072-055F-4FDF-AB86-1CE865F83F4F}">
      <dgm:prSet/>
      <dgm:spPr/>
      <dgm:t>
        <a:bodyPr/>
        <a:lstStyle/>
        <a:p>
          <a:endParaRPr lang="en-US"/>
        </a:p>
      </dgm:t>
    </dgm:pt>
    <dgm:pt modelId="{299F6CFF-FDCA-4A74-BEA6-E75BACF16493}">
      <dgm:prSet/>
      <dgm:spPr/>
      <dgm:t>
        <a:bodyPr/>
        <a:lstStyle/>
        <a:p>
          <a:r>
            <a:rPr lang="en-US"/>
            <a:t>Append file for more car details</a:t>
          </a:r>
        </a:p>
      </dgm:t>
    </dgm:pt>
    <dgm:pt modelId="{78A162AE-2450-4E61-A432-D9F438C2E505}" type="parTrans" cxnId="{C7B43ABD-BB2D-4E8E-8701-4FE3D2C413AE}">
      <dgm:prSet/>
      <dgm:spPr/>
      <dgm:t>
        <a:bodyPr/>
        <a:lstStyle/>
        <a:p>
          <a:endParaRPr lang="en-US"/>
        </a:p>
      </dgm:t>
    </dgm:pt>
    <dgm:pt modelId="{79DBB7FA-6F42-49D0-9596-C24273B08866}" type="sibTrans" cxnId="{C7B43ABD-BB2D-4E8E-8701-4FE3D2C413AE}">
      <dgm:prSet/>
      <dgm:spPr/>
      <dgm:t>
        <a:bodyPr/>
        <a:lstStyle/>
        <a:p>
          <a:endParaRPr lang="en-US"/>
        </a:p>
      </dgm:t>
    </dgm:pt>
    <dgm:pt modelId="{F606CA85-5E68-354A-A316-4355193C5C8F}" type="pres">
      <dgm:prSet presAssocID="{DFAC09A8-9C39-47C5-ACF1-AF51175143C2}" presName="Name0" presStyleCnt="0">
        <dgm:presLayoutVars>
          <dgm:dir/>
          <dgm:animLvl val="lvl"/>
          <dgm:resizeHandles val="exact"/>
        </dgm:presLayoutVars>
      </dgm:prSet>
      <dgm:spPr/>
    </dgm:pt>
    <dgm:pt modelId="{FFD538FB-BECD-8D48-B6E2-83C1887CB2DD}" type="pres">
      <dgm:prSet presAssocID="{F18930FB-F5B0-4F35-9B83-4D10707B4EE0}" presName="boxAndChildren" presStyleCnt="0"/>
      <dgm:spPr/>
    </dgm:pt>
    <dgm:pt modelId="{6DCA9D37-4994-B640-A9DB-1759651BB120}" type="pres">
      <dgm:prSet presAssocID="{F18930FB-F5B0-4F35-9B83-4D10707B4EE0}" presName="parentTextBox" presStyleLbl="alignNode1" presStyleIdx="0" presStyleCnt="4"/>
      <dgm:spPr/>
    </dgm:pt>
    <dgm:pt modelId="{6F60F35A-1BFF-AE40-A070-C06FE4EB38E6}" type="pres">
      <dgm:prSet presAssocID="{F18930FB-F5B0-4F35-9B83-4D10707B4EE0}" presName="descendantBox" presStyleLbl="bgAccFollowNode1" presStyleIdx="0" presStyleCnt="4"/>
      <dgm:spPr/>
    </dgm:pt>
    <dgm:pt modelId="{FF4FEB71-333E-E44C-A2C5-27B547352DC4}" type="pres">
      <dgm:prSet presAssocID="{63007ABF-5455-4FDA-AD64-D579DB12D533}" presName="sp" presStyleCnt="0"/>
      <dgm:spPr/>
    </dgm:pt>
    <dgm:pt modelId="{82D21F37-3905-6A47-8186-B597C4E83D0B}" type="pres">
      <dgm:prSet presAssocID="{A7CAC667-1388-4BA8-A7C8-55D5CEA7C17E}" presName="arrowAndChildren" presStyleCnt="0"/>
      <dgm:spPr/>
    </dgm:pt>
    <dgm:pt modelId="{E12BE8F2-0F9C-0A40-A23F-CA8F0E50A36E}" type="pres">
      <dgm:prSet presAssocID="{A7CAC667-1388-4BA8-A7C8-55D5CEA7C17E}" presName="parentTextArrow" presStyleLbl="node1" presStyleIdx="0" presStyleCnt="0"/>
      <dgm:spPr/>
    </dgm:pt>
    <dgm:pt modelId="{4FF08C6A-FDB6-F643-90E6-BED27056CE8B}" type="pres">
      <dgm:prSet presAssocID="{A7CAC667-1388-4BA8-A7C8-55D5CEA7C17E}" presName="arrow" presStyleLbl="alignNode1" presStyleIdx="1" presStyleCnt="4"/>
      <dgm:spPr/>
    </dgm:pt>
    <dgm:pt modelId="{A38409B4-09AE-2F49-A7C0-C38FE6F5B169}" type="pres">
      <dgm:prSet presAssocID="{A7CAC667-1388-4BA8-A7C8-55D5CEA7C17E}" presName="descendantArrow" presStyleLbl="bgAccFollowNode1" presStyleIdx="1" presStyleCnt="4"/>
      <dgm:spPr/>
    </dgm:pt>
    <dgm:pt modelId="{340C0EC2-4CD8-5B4D-8773-CAFBB79F0D84}" type="pres">
      <dgm:prSet presAssocID="{315B424B-8DA7-4629-8F12-FBC227BD3B49}" presName="sp" presStyleCnt="0"/>
      <dgm:spPr/>
    </dgm:pt>
    <dgm:pt modelId="{56E4F868-1AC0-334D-BAF9-994340215ABC}" type="pres">
      <dgm:prSet presAssocID="{E2ECF10B-C876-41B8-8C44-E72F5F515B80}" presName="arrowAndChildren" presStyleCnt="0"/>
      <dgm:spPr/>
    </dgm:pt>
    <dgm:pt modelId="{3CA921A2-7B3E-464B-B263-C2AFAE88574E}" type="pres">
      <dgm:prSet presAssocID="{E2ECF10B-C876-41B8-8C44-E72F5F515B80}" presName="parentTextArrow" presStyleLbl="node1" presStyleIdx="0" presStyleCnt="0"/>
      <dgm:spPr/>
    </dgm:pt>
    <dgm:pt modelId="{8BD58469-3B8D-7144-B715-C0935625184A}" type="pres">
      <dgm:prSet presAssocID="{E2ECF10B-C876-41B8-8C44-E72F5F515B80}" presName="arrow" presStyleLbl="alignNode1" presStyleIdx="2" presStyleCnt="4"/>
      <dgm:spPr/>
    </dgm:pt>
    <dgm:pt modelId="{817BE19E-7928-024A-A924-C20CF1F44D4B}" type="pres">
      <dgm:prSet presAssocID="{E2ECF10B-C876-41B8-8C44-E72F5F515B80}" presName="descendantArrow" presStyleLbl="bgAccFollowNode1" presStyleIdx="2" presStyleCnt="4"/>
      <dgm:spPr/>
    </dgm:pt>
    <dgm:pt modelId="{1B4EC237-4F03-1B40-83C2-5C898FA287C6}" type="pres">
      <dgm:prSet presAssocID="{FF8D9C84-B871-4241-8C6A-50FFA880647A}" presName="sp" presStyleCnt="0"/>
      <dgm:spPr/>
    </dgm:pt>
    <dgm:pt modelId="{9E660903-8B18-E344-AEE0-2568E17AE8C7}" type="pres">
      <dgm:prSet presAssocID="{BC06A94D-04C4-4F9A-91E0-7E18388A4D78}" presName="arrowAndChildren" presStyleCnt="0"/>
      <dgm:spPr/>
    </dgm:pt>
    <dgm:pt modelId="{8B44E14D-A751-6C42-84F6-A2EBDD6B8A0A}" type="pres">
      <dgm:prSet presAssocID="{BC06A94D-04C4-4F9A-91E0-7E18388A4D78}" presName="parentTextArrow" presStyleLbl="node1" presStyleIdx="0" presStyleCnt="0"/>
      <dgm:spPr/>
    </dgm:pt>
    <dgm:pt modelId="{932F3AB7-3092-154A-A4E2-1AFF228CD719}" type="pres">
      <dgm:prSet presAssocID="{BC06A94D-04C4-4F9A-91E0-7E18388A4D78}" presName="arrow" presStyleLbl="alignNode1" presStyleIdx="3" presStyleCnt="4"/>
      <dgm:spPr/>
    </dgm:pt>
    <dgm:pt modelId="{277927D3-6FF5-E542-9EAB-D4897BAC2FB5}" type="pres">
      <dgm:prSet presAssocID="{BC06A94D-04C4-4F9A-91E0-7E18388A4D78}" presName="descendantArrow" presStyleLbl="bgAccFollowNode1" presStyleIdx="3" presStyleCnt="4" custLinFactNeighborX="0" custLinFactNeighborY="-44116"/>
      <dgm:spPr/>
    </dgm:pt>
  </dgm:ptLst>
  <dgm:cxnLst>
    <dgm:cxn modelId="{FA674A0C-BA48-504F-BBA8-0F28BEDBD4FE}" type="presOf" srcId="{F18930FB-F5B0-4F35-9B83-4D10707B4EE0}" destId="{6DCA9D37-4994-B640-A9DB-1759651BB120}" srcOrd="0" destOrd="0" presId="urn:microsoft.com/office/officeart/2016/7/layout/VerticalDownArrowProcess"/>
    <dgm:cxn modelId="{6D3CD20F-A7CD-254C-B624-BFE18A4061E5}" type="presOf" srcId="{DFAC09A8-9C39-47C5-ACF1-AF51175143C2}" destId="{F606CA85-5E68-354A-A316-4355193C5C8F}" srcOrd="0" destOrd="0" presId="urn:microsoft.com/office/officeart/2016/7/layout/VerticalDownArrowProcess"/>
    <dgm:cxn modelId="{C0B04A18-2D52-48A3-A144-57779132A990}" srcId="{DFAC09A8-9C39-47C5-ACF1-AF51175143C2}" destId="{A7CAC667-1388-4BA8-A7C8-55D5CEA7C17E}" srcOrd="2" destOrd="0" parTransId="{44400EF0-FC6F-4455-948A-EA6AF7C8B143}" sibTransId="{63007ABF-5455-4FDA-AD64-D579DB12D533}"/>
    <dgm:cxn modelId="{65A1AD2A-3D39-D44B-A2DB-C3EA346B7C11}" type="presOf" srcId="{E2ECF10B-C876-41B8-8C44-E72F5F515B80}" destId="{3CA921A2-7B3E-464B-B263-C2AFAE88574E}" srcOrd="0" destOrd="0" presId="urn:microsoft.com/office/officeart/2016/7/layout/VerticalDownArrowProcess"/>
    <dgm:cxn modelId="{3F0BC32E-513A-4C06-ABD0-4DBCF98248A6}" srcId="{BC06A94D-04C4-4F9A-91E0-7E18388A4D78}" destId="{38A2BF41-9E3A-4B4C-8E48-A8AE24550855}" srcOrd="0" destOrd="0" parTransId="{EE010693-3C52-42CD-95B5-BCC22F929D20}" sibTransId="{F2F44607-9302-4B2E-BB09-FE8439094DE4}"/>
    <dgm:cxn modelId="{31AFC135-82F8-694A-907F-B8C18160841B}" type="presOf" srcId="{660A6CF8-914E-4D58-9344-7884BA84C770}" destId="{817BE19E-7928-024A-A924-C20CF1F44D4B}" srcOrd="0" destOrd="0" presId="urn:microsoft.com/office/officeart/2016/7/layout/VerticalDownArrowProcess"/>
    <dgm:cxn modelId="{BBDD1636-E593-4609-8BE5-493E58644DA4}" srcId="{DFAC09A8-9C39-47C5-ACF1-AF51175143C2}" destId="{E2ECF10B-C876-41B8-8C44-E72F5F515B80}" srcOrd="1" destOrd="0" parTransId="{619F2A94-81DC-4320-93CF-A3549EE676F0}" sibTransId="{315B424B-8DA7-4629-8F12-FBC227BD3B49}"/>
    <dgm:cxn modelId="{3336F14F-DDBF-F845-9791-F07ABC211331}" type="presOf" srcId="{D1BFC7D8-8FD5-4817-B50D-3EEA6E1376A3}" destId="{A38409B4-09AE-2F49-A7C0-C38FE6F5B169}" srcOrd="0" destOrd="0" presId="urn:microsoft.com/office/officeart/2016/7/layout/VerticalDownArrowProcess"/>
    <dgm:cxn modelId="{6744595D-15E8-46F5-B67F-8BC09E9ADAD8}" srcId="{A7CAC667-1388-4BA8-A7C8-55D5CEA7C17E}" destId="{D1BFC7D8-8FD5-4817-B50D-3EEA6E1376A3}" srcOrd="0" destOrd="0" parTransId="{53243BBE-24D3-49E1-A5A5-3DA1B84075CE}" sibTransId="{8A887A79-9BDC-47AA-BD75-9CE39ADDCE7E}"/>
    <dgm:cxn modelId="{9B690866-6E90-AE45-AEFA-9F30BB17145E}" type="presOf" srcId="{38A2BF41-9E3A-4B4C-8E48-A8AE24550855}" destId="{277927D3-6FF5-E542-9EAB-D4897BAC2FB5}" srcOrd="0" destOrd="0" presId="urn:microsoft.com/office/officeart/2016/7/layout/VerticalDownArrowProcess"/>
    <dgm:cxn modelId="{FAB35269-72A0-8F49-A797-A04EDADDF6D8}" type="presOf" srcId="{A7CAC667-1388-4BA8-A7C8-55D5CEA7C17E}" destId="{4FF08C6A-FDB6-F643-90E6-BED27056CE8B}" srcOrd="1" destOrd="0" presId="urn:microsoft.com/office/officeart/2016/7/layout/VerticalDownArrowProcess"/>
    <dgm:cxn modelId="{FAAD9072-055F-4FDF-AB86-1CE865F83F4F}" srcId="{DFAC09A8-9C39-47C5-ACF1-AF51175143C2}" destId="{F18930FB-F5B0-4F35-9B83-4D10707B4EE0}" srcOrd="3" destOrd="0" parTransId="{4FB1E888-10A6-4B42-BBF5-52D6B0053B73}" sibTransId="{988D867F-324E-4084-B7E3-165FD33AED70}"/>
    <dgm:cxn modelId="{4046788C-5AC0-234A-AEF7-7EB64E2EDB0A}" type="presOf" srcId="{E2ECF10B-C876-41B8-8C44-E72F5F515B80}" destId="{8BD58469-3B8D-7144-B715-C0935625184A}" srcOrd="1" destOrd="0" presId="urn:microsoft.com/office/officeart/2016/7/layout/VerticalDownArrowProcess"/>
    <dgm:cxn modelId="{B341F991-9E8F-854C-889E-FF5CD791D126}" type="presOf" srcId="{299F6CFF-FDCA-4A74-BEA6-E75BACF16493}" destId="{6F60F35A-1BFF-AE40-A070-C06FE4EB38E6}" srcOrd="0" destOrd="0" presId="urn:microsoft.com/office/officeart/2016/7/layout/VerticalDownArrowProcess"/>
    <dgm:cxn modelId="{F6DEEB9A-7D43-483A-8750-30A65AD5F2B0}" srcId="{E2ECF10B-C876-41B8-8C44-E72F5F515B80}" destId="{660A6CF8-914E-4D58-9344-7884BA84C770}" srcOrd="0" destOrd="0" parTransId="{E30C7234-563C-493E-A5DB-895A0DFB6FE0}" sibTransId="{3BFABD82-28A7-46D3-9B8D-8309D74F7E3D}"/>
    <dgm:cxn modelId="{0FE22DA5-C7E3-BA44-AE35-CA9786048419}" type="presOf" srcId="{A7CAC667-1388-4BA8-A7C8-55D5CEA7C17E}" destId="{E12BE8F2-0F9C-0A40-A23F-CA8F0E50A36E}" srcOrd="0" destOrd="0" presId="urn:microsoft.com/office/officeart/2016/7/layout/VerticalDownArrowProcess"/>
    <dgm:cxn modelId="{C7B43ABD-BB2D-4E8E-8701-4FE3D2C413AE}" srcId="{F18930FB-F5B0-4F35-9B83-4D10707B4EE0}" destId="{299F6CFF-FDCA-4A74-BEA6-E75BACF16493}" srcOrd="0" destOrd="0" parTransId="{78A162AE-2450-4E61-A432-D9F438C2E505}" sibTransId="{79DBB7FA-6F42-49D0-9596-C24273B08866}"/>
    <dgm:cxn modelId="{8326A3C3-C8DC-4D39-BEC2-5EF1A1FE9C3B}" srcId="{DFAC09A8-9C39-47C5-ACF1-AF51175143C2}" destId="{BC06A94D-04C4-4F9A-91E0-7E18388A4D78}" srcOrd="0" destOrd="0" parTransId="{17750E76-0F1A-442A-B838-D019319BFD42}" sibTransId="{FF8D9C84-B871-4241-8C6A-50FFA880647A}"/>
    <dgm:cxn modelId="{0E745FC4-1290-C146-B085-D9F78545C158}" type="presOf" srcId="{BC06A94D-04C4-4F9A-91E0-7E18388A4D78}" destId="{932F3AB7-3092-154A-A4E2-1AFF228CD719}" srcOrd="1" destOrd="0" presId="urn:microsoft.com/office/officeart/2016/7/layout/VerticalDownArrowProcess"/>
    <dgm:cxn modelId="{228A44D9-821A-8649-BD40-9D26F7F68EBB}" type="presOf" srcId="{BC06A94D-04C4-4F9A-91E0-7E18388A4D78}" destId="{8B44E14D-A751-6C42-84F6-A2EBDD6B8A0A}" srcOrd="0" destOrd="0" presId="urn:microsoft.com/office/officeart/2016/7/layout/VerticalDownArrowProcess"/>
    <dgm:cxn modelId="{BDF1B50C-D78D-7E4F-A82A-95B4236C0DB3}" type="presParOf" srcId="{F606CA85-5E68-354A-A316-4355193C5C8F}" destId="{FFD538FB-BECD-8D48-B6E2-83C1887CB2DD}" srcOrd="0" destOrd="0" presId="urn:microsoft.com/office/officeart/2016/7/layout/VerticalDownArrowProcess"/>
    <dgm:cxn modelId="{30D7D29F-9051-4E4D-B23F-1DD9A6DA2690}" type="presParOf" srcId="{FFD538FB-BECD-8D48-B6E2-83C1887CB2DD}" destId="{6DCA9D37-4994-B640-A9DB-1759651BB120}" srcOrd="0" destOrd="0" presId="urn:microsoft.com/office/officeart/2016/7/layout/VerticalDownArrowProcess"/>
    <dgm:cxn modelId="{7D6B18B1-D89E-4A45-945E-C4DB5AA702AA}" type="presParOf" srcId="{FFD538FB-BECD-8D48-B6E2-83C1887CB2DD}" destId="{6F60F35A-1BFF-AE40-A070-C06FE4EB38E6}" srcOrd="1" destOrd="0" presId="urn:microsoft.com/office/officeart/2016/7/layout/VerticalDownArrowProcess"/>
    <dgm:cxn modelId="{BDEF6649-7082-9845-9099-4E3D14D7A7CA}" type="presParOf" srcId="{F606CA85-5E68-354A-A316-4355193C5C8F}" destId="{FF4FEB71-333E-E44C-A2C5-27B547352DC4}" srcOrd="1" destOrd="0" presId="urn:microsoft.com/office/officeart/2016/7/layout/VerticalDownArrowProcess"/>
    <dgm:cxn modelId="{7329563A-9808-D143-85EA-E13ECCA6683D}" type="presParOf" srcId="{F606CA85-5E68-354A-A316-4355193C5C8F}" destId="{82D21F37-3905-6A47-8186-B597C4E83D0B}" srcOrd="2" destOrd="0" presId="urn:microsoft.com/office/officeart/2016/7/layout/VerticalDownArrowProcess"/>
    <dgm:cxn modelId="{346C3BFB-7F1A-2D41-91CD-355AA587C56D}" type="presParOf" srcId="{82D21F37-3905-6A47-8186-B597C4E83D0B}" destId="{E12BE8F2-0F9C-0A40-A23F-CA8F0E50A36E}" srcOrd="0" destOrd="0" presId="urn:microsoft.com/office/officeart/2016/7/layout/VerticalDownArrowProcess"/>
    <dgm:cxn modelId="{9F0D1463-9FE3-E94E-AFBA-4026496A2A61}" type="presParOf" srcId="{82D21F37-3905-6A47-8186-B597C4E83D0B}" destId="{4FF08C6A-FDB6-F643-90E6-BED27056CE8B}" srcOrd="1" destOrd="0" presId="urn:microsoft.com/office/officeart/2016/7/layout/VerticalDownArrowProcess"/>
    <dgm:cxn modelId="{566B108E-5938-CC42-8710-87319089381B}" type="presParOf" srcId="{82D21F37-3905-6A47-8186-B597C4E83D0B}" destId="{A38409B4-09AE-2F49-A7C0-C38FE6F5B169}" srcOrd="2" destOrd="0" presId="urn:microsoft.com/office/officeart/2016/7/layout/VerticalDownArrowProcess"/>
    <dgm:cxn modelId="{D842CF77-B9ED-B04C-B477-58B75DB0372B}" type="presParOf" srcId="{F606CA85-5E68-354A-A316-4355193C5C8F}" destId="{340C0EC2-4CD8-5B4D-8773-CAFBB79F0D84}" srcOrd="3" destOrd="0" presId="urn:microsoft.com/office/officeart/2016/7/layout/VerticalDownArrowProcess"/>
    <dgm:cxn modelId="{D2607F66-9D75-A647-92D8-752183BE5F51}" type="presParOf" srcId="{F606CA85-5E68-354A-A316-4355193C5C8F}" destId="{56E4F868-1AC0-334D-BAF9-994340215ABC}" srcOrd="4" destOrd="0" presId="urn:microsoft.com/office/officeart/2016/7/layout/VerticalDownArrowProcess"/>
    <dgm:cxn modelId="{9CD67EFB-0F38-FC43-B937-F94EFDFA8B05}" type="presParOf" srcId="{56E4F868-1AC0-334D-BAF9-994340215ABC}" destId="{3CA921A2-7B3E-464B-B263-C2AFAE88574E}" srcOrd="0" destOrd="0" presId="urn:microsoft.com/office/officeart/2016/7/layout/VerticalDownArrowProcess"/>
    <dgm:cxn modelId="{7B21209F-024B-1040-8500-25CE92A10340}" type="presParOf" srcId="{56E4F868-1AC0-334D-BAF9-994340215ABC}" destId="{8BD58469-3B8D-7144-B715-C0935625184A}" srcOrd="1" destOrd="0" presId="urn:microsoft.com/office/officeart/2016/7/layout/VerticalDownArrowProcess"/>
    <dgm:cxn modelId="{4780A696-1F07-6548-9249-5F832BB80DD8}" type="presParOf" srcId="{56E4F868-1AC0-334D-BAF9-994340215ABC}" destId="{817BE19E-7928-024A-A924-C20CF1F44D4B}" srcOrd="2" destOrd="0" presId="urn:microsoft.com/office/officeart/2016/7/layout/VerticalDownArrowProcess"/>
    <dgm:cxn modelId="{1DC8DB9E-59A3-BF4A-B87A-31D60E8E0E78}" type="presParOf" srcId="{F606CA85-5E68-354A-A316-4355193C5C8F}" destId="{1B4EC237-4F03-1B40-83C2-5C898FA287C6}" srcOrd="5" destOrd="0" presId="urn:microsoft.com/office/officeart/2016/7/layout/VerticalDownArrowProcess"/>
    <dgm:cxn modelId="{23891E1F-5A75-A148-B8F9-BC00AC428A61}" type="presParOf" srcId="{F606CA85-5E68-354A-A316-4355193C5C8F}" destId="{9E660903-8B18-E344-AEE0-2568E17AE8C7}" srcOrd="6" destOrd="0" presId="urn:microsoft.com/office/officeart/2016/7/layout/VerticalDownArrowProcess"/>
    <dgm:cxn modelId="{78CA9AD8-1196-6648-9E88-74869342CF14}" type="presParOf" srcId="{9E660903-8B18-E344-AEE0-2568E17AE8C7}" destId="{8B44E14D-A751-6C42-84F6-A2EBDD6B8A0A}" srcOrd="0" destOrd="0" presId="urn:microsoft.com/office/officeart/2016/7/layout/VerticalDownArrowProcess"/>
    <dgm:cxn modelId="{89CE9C43-E542-FA47-B0C1-7B3D353F1782}" type="presParOf" srcId="{9E660903-8B18-E344-AEE0-2568E17AE8C7}" destId="{932F3AB7-3092-154A-A4E2-1AFF228CD719}" srcOrd="1" destOrd="0" presId="urn:microsoft.com/office/officeart/2016/7/layout/VerticalDownArrowProcess"/>
    <dgm:cxn modelId="{DE29EB46-D576-6A4A-BF5D-4612D8B43138}" type="presParOf" srcId="{9E660903-8B18-E344-AEE0-2568E17AE8C7}" destId="{277927D3-6FF5-E542-9EAB-D4897BAC2FB5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DDEC32D-0BF2-A949-9111-5EE55F910666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CABBE7EF-9391-1743-B323-7A53EDD2487E}">
      <dgm:prSet phldrT="[Text]" custT="1"/>
      <dgm:spPr/>
      <dgm:t>
        <a:bodyPr/>
        <a:lstStyle/>
        <a:p>
          <a:r>
            <a:rPr lang="en-GB" sz="1400" b="1" dirty="0" err="1"/>
            <a:t>license_plate</a:t>
          </a:r>
          <a:r>
            <a:rPr lang="en-GB" sz="1400" b="1" dirty="0"/>
            <a:t>:</a:t>
          </a:r>
        </a:p>
        <a:p>
          <a:r>
            <a:rPr lang="en-GB" sz="1400" dirty="0"/>
            <a:t> drop nan, drop duplicates</a:t>
          </a:r>
        </a:p>
      </dgm:t>
    </dgm:pt>
    <dgm:pt modelId="{141A7278-5ACE-B04B-AC12-C9E7260C79C8}" type="parTrans" cxnId="{3D4CF8E6-9DE7-5C4F-B613-1D84005CE965}">
      <dgm:prSet/>
      <dgm:spPr/>
      <dgm:t>
        <a:bodyPr/>
        <a:lstStyle/>
        <a:p>
          <a:endParaRPr lang="en-GB"/>
        </a:p>
      </dgm:t>
    </dgm:pt>
    <dgm:pt modelId="{80790F6B-6DD2-6F45-8F87-198A0C9CAF5F}" type="sibTrans" cxnId="{3D4CF8E6-9DE7-5C4F-B613-1D84005CE965}">
      <dgm:prSet/>
      <dgm:spPr/>
      <dgm:t>
        <a:bodyPr/>
        <a:lstStyle/>
        <a:p>
          <a:endParaRPr lang="en-GB"/>
        </a:p>
      </dgm:t>
    </dgm:pt>
    <dgm:pt modelId="{93BEE79B-655F-1746-AFD3-B542A28D2E63}">
      <dgm:prSet phldrT="[Text]" custT="1"/>
      <dgm:spPr/>
      <dgm:t>
        <a:bodyPr/>
        <a:lstStyle/>
        <a:p>
          <a:r>
            <a:rPr lang="en-GB" sz="1400" b="1" dirty="0"/>
            <a:t>price:</a:t>
          </a:r>
        </a:p>
        <a:p>
          <a:r>
            <a:rPr lang="en-GB" sz="1400" dirty="0"/>
            <a:t>strip'£', replace ',' with'', to float</a:t>
          </a:r>
        </a:p>
      </dgm:t>
    </dgm:pt>
    <dgm:pt modelId="{74B2D4A0-D7A2-D948-93EE-D2B83E47FECC}" type="parTrans" cxnId="{8AE82D12-77A7-C941-8CAD-5F86B45ABFD9}">
      <dgm:prSet/>
      <dgm:spPr/>
      <dgm:t>
        <a:bodyPr/>
        <a:lstStyle/>
        <a:p>
          <a:endParaRPr lang="en-GB"/>
        </a:p>
      </dgm:t>
    </dgm:pt>
    <dgm:pt modelId="{496F067C-B14F-6043-BCD6-C2E21E456221}" type="sibTrans" cxnId="{8AE82D12-77A7-C941-8CAD-5F86B45ABFD9}">
      <dgm:prSet/>
      <dgm:spPr/>
      <dgm:t>
        <a:bodyPr/>
        <a:lstStyle/>
        <a:p>
          <a:endParaRPr lang="en-GB"/>
        </a:p>
      </dgm:t>
    </dgm:pt>
    <dgm:pt modelId="{B9873117-358F-8B4F-9A44-F7B2B1EA3C10}">
      <dgm:prSet phldrT="[Text]" custT="1"/>
      <dgm:spPr/>
      <dgm:t>
        <a:bodyPr/>
        <a:lstStyle/>
        <a:p>
          <a:r>
            <a:rPr lang="en-GB" sz="1400" b="1" dirty="0"/>
            <a:t>mileage:</a:t>
          </a:r>
        </a:p>
        <a:p>
          <a:r>
            <a:rPr lang="en-GB" sz="1400" dirty="0"/>
            <a:t>replace ',' with'', to float</a:t>
          </a:r>
        </a:p>
      </dgm:t>
    </dgm:pt>
    <dgm:pt modelId="{A4161C4E-D1A7-3047-9328-17BEFDA1BEE2}" type="parTrans" cxnId="{C25823A7-207F-924D-9638-619446DCFD48}">
      <dgm:prSet/>
      <dgm:spPr/>
      <dgm:t>
        <a:bodyPr/>
        <a:lstStyle/>
        <a:p>
          <a:endParaRPr lang="en-GB"/>
        </a:p>
      </dgm:t>
    </dgm:pt>
    <dgm:pt modelId="{52F10EBE-C0C0-8741-957A-36095B1F07D2}" type="sibTrans" cxnId="{C25823A7-207F-924D-9638-619446DCFD48}">
      <dgm:prSet/>
      <dgm:spPr/>
      <dgm:t>
        <a:bodyPr/>
        <a:lstStyle/>
        <a:p>
          <a:endParaRPr lang="en-GB"/>
        </a:p>
      </dgm:t>
    </dgm:pt>
    <dgm:pt modelId="{F10C5963-2A9A-F547-9D73-02CB2FA37E95}">
      <dgm:prSet phldrT="[Text]" custT="1"/>
      <dgm:spPr/>
      <dgm:t>
        <a:bodyPr/>
        <a:lstStyle/>
        <a:p>
          <a:r>
            <a:rPr lang="en-GB" sz="1400" b="1" dirty="0"/>
            <a:t>doors: </a:t>
          </a:r>
        </a:p>
        <a:p>
          <a:r>
            <a:rPr lang="en-GB" sz="1400" dirty="0"/>
            <a:t>to float, replace '0' with '</a:t>
          </a:r>
          <a:r>
            <a:rPr lang="en-GB" sz="1400" dirty="0" err="1"/>
            <a:t>np.nan</a:t>
          </a:r>
          <a:r>
            <a:rPr lang="en-GB" sz="1400" dirty="0"/>
            <a:t>'</a:t>
          </a:r>
        </a:p>
      </dgm:t>
    </dgm:pt>
    <dgm:pt modelId="{E05D4448-4213-ED42-B586-2B3A13ACE189}" type="parTrans" cxnId="{1F6CC7A3-E6BB-F44A-ADC7-F32F579780B5}">
      <dgm:prSet/>
      <dgm:spPr/>
      <dgm:t>
        <a:bodyPr/>
        <a:lstStyle/>
        <a:p>
          <a:endParaRPr lang="en-GB"/>
        </a:p>
      </dgm:t>
    </dgm:pt>
    <dgm:pt modelId="{0CB30DA3-4A84-B442-BBA0-92FFF63AFF41}" type="sibTrans" cxnId="{1F6CC7A3-E6BB-F44A-ADC7-F32F579780B5}">
      <dgm:prSet/>
      <dgm:spPr/>
      <dgm:t>
        <a:bodyPr/>
        <a:lstStyle/>
        <a:p>
          <a:endParaRPr lang="en-GB"/>
        </a:p>
      </dgm:t>
    </dgm:pt>
    <dgm:pt modelId="{438ECFCF-2197-204A-9DED-36782D2AEB00}">
      <dgm:prSet phldrT="[Text]" custT="1"/>
      <dgm:spPr/>
      <dgm:t>
        <a:bodyPr/>
        <a:lstStyle/>
        <a:p>
          <a:r>
            <a:rPr lang="en-GB" sz="1400" b="1" dirty="0" err="1"/>
            <a:t>engine_size</a:t>
          </a:r>
          <a:r>
            <a:rPr lang="en-GB" sz="1400" b="1" dirty="0"/>
            <a:t>: </a:t>
          </a:r>
          <a:r>
            <a:rPr lang="en-GB" sz="1400" dirty="0"/>
            <a:t>replace co2 emission values with </a:t>
          </a:r>
          <a:r>
            <a:rPr lang="en-GB" sz="1400" dirty="0" err="1"/>
            <a:t>np.nan</a:t>
          </a:r>
          <a:r>
            <a:rPr lang="en-GB" sz="1400" dirty="0"/>
            <a:t>, </a:t>
          </a:r>
          <a:r>
            <a:rPr lang="en-GB" sz="1400" dirty="0" err="1"/>
            <a:t>strip’L</a:t>
          </a:r>
          <a:r>
            <a:rPr lang="en-GB" sz="1400" dirty="0"/>
            <a:t>', </a:t>
          </a:r>
        </a:p>
      </dgm:t>
    </dgm:pt>
    <dgm:pt modelId="{5E1B9C0E-01F2-474D-8297-29D0267C0D63}" type="parTrans" cxnId="{7EA1C891-9D2E-F843-A111-A3649036819C}">
      <dgm:prSet/>
      <dgm:spPr/>
      <dgm:t>
        <a:bodyPr/>
        <a:lstStyle/>
        <a:p>
          <a:endParaRPr lang="en-GB"/>
        </a:p>
      </dgm:t>
    </dgm:pt>
    <dgm:pt modelId="{0B30854B-6A5D-004A-A446-DDEAB7D9853B}" type="sibTrans" cxnId="{7EA1C891-9D2E-F843-A111-A3649036819C}">
      <dgm:prSet/>
      <dgm:spPr/>
      <dgm:t>
        <a:bodyPr/>
        <a:lstStyle/>
        <a:p>
          <a:endParaRPr lang="en-GB"/>
        </a:p>
      </dgm:t>
    </dgm:pt>
    <dgm:pt modelId="{838CC194-2983-274A-BC8C-DC7516CA91A5}" type="pres">
      <dgm:prSet presAssocID="{ADDEC32D-0BF2-A949-9111-5EE55F910666}" presName="Name0" presStyleCnt="0">
        <dgm:presLayoutVars>
          <dgm:dir/>
          <dgm:animLvl val="lvl"/>
          <dgm:resizeHandles val="exact"/>
        </dgm:presLayoutVars>
      </dgm:prSet>
      <dgm:spPr/>
    </dgm:pt>
    <dgm:pt modelId="{53DCCB73-2009-8A45-96F1-0DE379EF876B}" type="pres">
      <dgm:prSet presAssocID="{CABBE7EF-9391-1743-B323-7A53EDD2487E}" presName="parTxOnly" presStyleLbl="node1" presStyleIdx="0" presStyleCnt="5" custScaleX="104159">
        <dgm:presLayoutVars>
          <dgm:chMax val="0"/>
          <dgm:chPref val="0"/>
          <dgm:bulletEnabled val="1"/>
        </dgm:presLayoutVars>
      </dgm:prSet>
      <dgm:spPr/>
    </dgm:pt>
    <dgm:pt modelId="{D1514DAA-CEBD-4A45-A7FD-9E94C94131B0}" type="pres">
      <dgm:prSet presAssocID="{80790F6B-6DD2-6F45-8F87-198A0C9CAF5F}" presName="parTxOnlySpace" presStyleCnt="0"/>
      <dgm:spPr/>
    </dgm:pt>
    <dgm:pt modelId="{987834AD-4FE0-4F48-B135-61D4AAC5EF52}" type="pres">
      <dgm:prSet presAssocID="{93BEE79B-655F-1746-AFD3-B542A28D2E63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A15025AE-DBC1-E144-85CC-9C78CBA5D57D}" type="pres">
      <dgm:prSet presAssocID="{496F067C-B14F-6043-BCD6-C2E21E456221}" presName="parTxOnlySpace" presStyleCnt="0"/>
      <dgm:spPr/>
    </dgm:pt>
    <dgm:pt modelId="{C91CD7CC-4F45-E64B-B73B-0C5BEE6D3CBB}" type="pres">
      <dgm:prSet presAssocID="{B9873117-358F-8B4F-9A44-F7B2B1EA3C10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453AA801-2F30-8E46-B0D2-3800EFC54606}" type="pres">
      <dgm:prSet presAssocID="{52F10EBE-C0C0-8741-957A-36095B1F07D2}" presName="parTxOnlySpace" presStyleCnt="0"/>
      <dgm:spPr/>
    </dgm:pt>
    <dgm:pt modelId="{404743D5-3E57-4047-8B5E-085B0E68A528}" type="pres">
      <dgm:prSet presAssocID="{F10C5963-2A9A-F547-9D73-02CB2FA37E95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8E0594E0-BBE2-DA4A-A6A0-EF5020949504}" type="pres">
      <dgm:prSet presAssocID="{0CB30DA3-4A84-B442-BBA0-92FFF63AFF41}" presName="parTxOnlySpace" presStyleCnt="0"/>
      <dgm:spPr/>
    </dgm:pt>
    <dgm:pt modelId="{153FBEDF-55A7-B149-B6D5-D9576D8F6B7D}" type="pres">
      <dgm:prSet presAssocID="{438ECFCF-2197-204A-9DED-36782D2AEB00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8AE82D12-77A7-C941-8CAD-5F86B45ABFD9}" srcId="{ADDEC32D-0BF2-A949-9111-5EE55F910666}" destId="{93BEE79B-655F-1746-AFD3-B542A28D2E63}" srcOrd="1" destOrd="0" parTransId="{74B2D4A0-D7A2-D948-93EE-D2B83E47FECC}" sibTransId="{496F067C-B14F-6043-BCD6-C2E21E456221}"/>
    <dgm:cxn modelId="{B9967723-430C-BF42-9CE1-5819B5F1F558}" type="presOf" srcId="{93BEE79B-655F-1746-AFD3-B542A28D2E63}" destId="{987834AD-4FE0-4F48-B135-61D4AAC5EF52}" srcOrd="0" destOrd="0" presId="urn:microsoft.com/office/officeart/2005/8/layout/chevron1"/>
    <dgm:cxn modelId="{975DBE51-99E2-B64D-BE22-303CE30B048C}" type="presOf" srcId="{F10C5963-2A9A-F547-9D73-02CB2FA37E95}" destId="{404743D5-3E57-4047-8B5E-085B0E68A528}" srcOrd="0" destOrd="0" presId="urn:microsoft.com/office/officeart/2005/8/layout/chevron1"/>
    <dgm:cxn modelId="{3355B479-051D-3046-9E3F-F3620C2B5D6D}" type="presOf" srcId="{ADDEC32D-0BF2-A949-9111-5EE55F910666}" destId="{838CC194-2983-274A-BC8C-DC7516CA91A5}" srcOrd="0" destOrd="0" presId="urn:microsoft.com/office/officeart/2005/8/layout/chevron1"/>
    <dgm:cxn modelId="{7EA1C891-9D2E-F843-A111-A3649036819C}" srcId="{ADDEC32D-0BF2-A949-9111-5EE55F910666}" destId="{438ECFCF-2197-204A-9DED-36782D2AEB00}" srcOrd="4" destOrd="0" parTransId="{5E1B9C0E-01F2-474D-8297-29D0267C0D63}" sibTransId="{0B30854B-6A5D-004A-A446-DDEAB7D9853B}"/>
    <dgm:cxn modelId="{1F6CC7A3-E6BB-F44A-ADC7-F32F579780B5}" srcId="{ADDEC32D-0BF2-A949-9111-5EE55F910666}" destId="{F10C5963-2A9A-F547-9D73-02CB2FA37E95}" srcOrd="3" destOrd="0" parTransId="{E05D4448-4213-ED42-B586-2B3A13ACE189}" sibTransId="{0CB30DA3-4A84-B442-BBA0-92FFF63AFF41}"/>
    <dgm:cxn modelId="{C25823A7-207F-924D-9638-619446DCFD48}" srcId="{ADDEC32D-0BF2-A949-9111-5EE55F910666}" destId="{B9873117-358F-8B4F-9A44-F7B2B1EA3C10}" srcOrd="2" destOrd="0" parTransId="{A4161C4E-D1A7-3047-9328-17BEFDA1BEE2}" sibTransId="{52F10EBE-C0C0-8741-957A-36095B1F07D2}"/>
    <dgm:cxn modelId="{7EBE9CB1-84CC-B546-902A-F1865E9EA47C}" type="presOf" srcId="{CABBE7EF-9391-1743-B323-7A53EDD2487E}" destId="{53DCCB73-2009-8A45-96F1-0DE379EF876B}" srcOrd="0" destOrd="0" presId="urn:microsoft.com/office/officeart/2005/8/layout/chevron1"/>
    <dgm:cxn modelId="{3D4CF8E6-9DE7-5C4F-B613-1D84005CE965}" srcId="{ADDEC32D-0BF2-A949-9111-5EE55F910666}" destId="{CABBE7EF-9391-1743-B323-7A53EDD2487E}" srcOrd="0" destOrd="0" parTransId="{141A7278-5ACE-B04B-AC12-C9E7260C79C8}" sibTransId="{80790F6B-6DD2-6F45-8F87-198A0C9CAF5F}"/>
    <dgm:cxn modelId="{E6036BF5-CEF6-AE45-A486-80C1A945014A}" type="presOf" srcId="{438ECFCF-2197-204A-9DED-36782D2AEB00}" destId="{153FBEDF-55A7-B149-B6D5-D9576D8F6B7D}" srcOrd="0" destOrd="0" presId="urn:microsoft.com/office/officeart/2005/8/layout/chevron1"/>
    <dgm:cxn modelId="{789B9BFB-EF2D-1F44-99D8-13E21305C779}" type="presOf" srcId="{B9873117-358F-8B4F-9A44-F7B2B1EA3C10}" destId="{C91CD7CC-4F45-E64B-B73B-0C5BEE6D3CBB}" srcOrd="0" destOrd="0" presId="urn:microsoft.com/office/officeart/2005/8/layout/chevron1"/>
    <dgm:cxn modelId="{E9BDCE21-98EB-E14F-9B34-AEC757D7BAE6}" type="presParOf" srcId="{838CC194-2983-274A-BC8C-DC7516CA91A5}" destId="{53DCCB73-2009-8A45-96F1-0DE379EF876B}" srcOrd="0" destOrd="0" presId="urn:microsoft.com/office/officeart/2005/8/layout/chevron1"/>
    <dgm:cxn modelId="{0231AA53-562C-2944-864D-B65533F34807}" type="presParOf" srcId="{838CC194-2983-274A-BC8C-DC7516CA91A5}" destId="{D1514DAA-CEBD-4A45-A7FD-9E94C94131B0}" srcOrd="1" destOrd="0" presId="urn:microsoft.com/office/officeart/2005/8/layout/chevron1"/>
    <dgm:cxn modelId="{79091AE2-6E33-214C-B07F-F1DAA29F1EE3}" type="presParOf" srcId="{838CC194-2983-274A-BC8C-DC7516CA91A5}" destId="{987834AD-4FE0-4F48-B135-61D4AAC5EF52}" srcOrd="2" destOrd="0" presId="urn:microsoft.com/office/officeart/2005/8/layout/chevron1"/>
    <dgm:cxn modelId="{AB817BCF-EA29-E045-B2D8-3574DB954EE1}" type="presParOf" srcId="{838CC194-2983-274A-BC8C-DC7516CA91A5}" destId="{A15025AE-DBC1-E144-85CC-9C78CBA5D57D}" srcOrd="3" destOrd="0" presId="urn:microsoft.com/office/officeart/2005/8/layout/chevron1"/>
    <dgm:cxn modelId="{B9A1197B-5592-7D4D-B8E0-BCFF1AFD1356}" type="presParOf" srcId="{838CC194-2983-274A-BC8C-DC7516CA91A5}" destId="{C91CD7CC-4F45-E64B-B73B-0C5BEE6D3CBB}" srcOrd="4" destOrd="0" presId="urn:microsoft.com/office/officeart/2005/8/layout/chevron1"/>
    <dgm:cxn modelId="{F199489A-0108-2D4F-B3D4-18AD8E575CAF}" type="presParOf" srcId="{838CC194-2983-274A-BC8C-DC7516CA91A5}" destId="{453AA801-2F30-8E46-B0D2-3800EFC54606}" srcOrd="5" destOrd="0" presId="urn:microsoft.com/office/officeart/2005/8/layout/chevron1"/>
    <dgm:cxn modelId="{27A02713-19B7-704F-9DA2-1AD1A9A6BF94}" type="presParOf" srcId="{838CC194-2983-274A-BC8C-DC7516CA91A5}" destId="{404743D5-3E57-4047-8B5E-085B0E68A528}" srcOrd="6" destOrd="0" presId="urn:microsoft.com/office/officeart/2005/8/layout/chevron1"/>
    <dgm:cxn modelId="{9379367C-CFBE-5048-BDD3-B22F6089652F}" type="presParOf" srcId="{838CC194-2983-274A-BC8C-DC7516CA91A5}" destId="{8E0594E0-BBE2-DA4A-A6A0-EF5020949504}" srcOrd="7" destOrd="0" presId="urn:microsoft.com/office/officeart/2005/8/layout/chevron1"/>
    <dgm:cxn modelId="{80944C78-3FDD-314C-90D8-308E18F5434C}" type="presParOf" srcId="{838CC194-2983-274A-BC8C-DC7516CA91A5}" destId="{153FBEDF-55A7-B149-B6D5-D9576D8F6B7D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5074CF-9282-4BBE-94CD-B29239D6FFA7}">
      <dsp:nvSpPr>
        <dsp:cNvPr id="0" name=""/>
        <dsp:cNvSpPr/>
      </dsp:nvSpPr>
      <dsp:spPr>
        <a:xfrm>
          <a:off x="973190" y="930474"/>
          <a:ext cx="1264141" cy="126414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24CF0B-2B73-4769-A62E-6588122946A9}">
      <dsp:nvSpPr>
        <dsp:cNvPr id="0" name=""/>
        <dsp:cNvSpPr/>
      </dsp:nvSpPr>
      <dsp:spPr>
        <a:xfrm>
          <a:off x="1242597" y="1199881"/>
          <a:ext cx="725326" cy="7253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C31654-94DA-491B-B51B-EAE823B6914B}">
      <dsp:nvSpPr>
        <dsp:cNvPr id="0" name=""/>
        <dsp:cNvSpPr/>
      </dsp:nvSpPr>
      <dsp:spPr>
        <a:xfrm>
          <a:off x="569079" y="2588364"/>
          <a:ext cx="2072362" cy="83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 dirty="0"/>
            <a:t>Collecting data of used cars with selenium, requests </a:t>
          </a:r>
          <a:r>
            <a:rPr lang="en-US" sz="1400" kern="1200" dirty="0"/>
            <a:t>and</a:t>
          </a:r>
          <a:r>
            <a:rPr lang="en-US" sz="1200" kern="1200" dirty="0"/>
            <a:t> multithreading</a:t>
          </a:r>
        </a:p>
      </dsp:txBody>
      <dsp:txXfrm>
        <a:off x="569079" y="2588364"/>
        <a:ext cx="2072362" cy="832500"/>
      </dsp:txXfrm>
    </dsp:sp>
    <dsp:sp modelId="{FE52503D-1C53-4AAD-B721-A6129266F184}">
      <dsp:nvSpPr>
        <dsp:cNvPr id="0" name=""/>
        <dsp:cNvSpPr/>
      </dsp:nvSpPr>
      <dsp:spPr>
        <a:xfrm>
          <a:off x="3408216" y="930474"/>
          <a:ext cx="1264141" cy="1264141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FC1859-96FF-4665-ACF2-C8B6FABB2461}">
      <dsp:nvSpPr>
        <dsp:cNvPr id="0" name=""/>
        <dsp:cNvSpPr/>
      </dsp:nvSpPr>
      <dsp:spPr>
        <a:xfrm>
          <a:off x="3677623" y="1199881"/>
          <a:ext cx="725326" cy="7253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F72848-9204-40B2-BDFA-4038887276A5}">
      <dsp:nvSpPr>
        <dsp:cNvPr id="0" name=""/>
        <dsp:cNvSpPr/>
      </dsp:nvSpPr>
      <dsp:spPr>
        <a:xfrm>
          <a:off x="3004105" y="2588364"/>
          <a:ext cx="2072362" cy="83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 dirty="0"/>
            <a:t>Storage data in data lake (s3)</a:t>
          </a:r>
        </a:p>
      </dsp:txBody>
      <dsp:txXfrm>
        <a:off x="3004105" y="2588364"/>
        <a:ext cx="2072362" cy="832500"/>
      </dsp:txXfrm>
    </dsp:sp>
    <dsp:sp modelId="{A3B206D0-3945-4D58-9CBA-1C87D4940F09}">
      <dsp:nvSpPr>
        <dsp:cNvPr id="0" name=""/>
        <dsp:cNvSpPr/>
      </dsp:nvSpPr>
      <dsp:spPr>
        <a:xfrm>
          <a:off x="5843242" y="930474"/>
          <a:ext cx="1264141" cy="126414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105E01-21EC-4237-A302-67DB270E7AE9}">
      <dsp:nvSpPr>
        <dsp:cNvPr id="0" name=""/>
        <dsp:cNvSpPr/>
      </dsp:nvSpPr>
      <dsp:spPr>
        <a:xfrm>
          <a:off x="6112649" y="1199881"/>
          <a:ext cx="725326" cy="7253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71A768-89DD-4B27-A005-6E298FED5557}">
      <dsp:nvSpPr>
        <dsp:cNvPr id="0" name=""/>
        <dsp:cNvSpPr/>
      </dsp:nvSpPr>
      <dsp:spPr>
        <a:xfrm>
          <a:off x="5439131" y="2588364"/>
          <a:ext cx="2072362" cy="83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 dirty="0"/>
            <a:t>Cleaning data for future machine learning and AI projects</a:t>
          </a:r>
        </a:p>
      </dsp:txBody>
      <dsp:txXfrm>
        <a:off x="5439131" y="2588364"/>
        <a:ext cx="2072362" cy="832500"/>
      </dsp:txXfrm>
    </dsp:sp>
    <dsp:sp modelId="{821F5FCA-EC5D-4525-9C87-83E24CB0F4E7}">
      <dsp:nvSpPr>
        <dsp:cNvPr id="0" name=""/>
        <dsp:cNvSpPr/>
      </dsp:nvSpPr>
      <dsp:spPr>
        <a:xfrm>
          <a:off x="8278268" y="930474"/>
          <a:ext cx="1264141" cy="126414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E40524-AD42-49D2-9BFF-4EC78E0213F3}">
      <dsp:nvSpPr>
        <dsp:cNvPr id="0" name=""/>
        <dsp:cNvSpPr/>
      </dsp:nvSpPr>
      <dsp:spPr>
        <a:xfrm>
          <a:off x="8547675" y="1199881"/>
          <a:ext cx="725326" cy="72532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93B792-AE79-4166-8E80-70DBB6D9F018}">
      <dsp:nvSpPr>
        <dsp:cNvPr id="0" name=""/>
        <dsp:cNvSpPr/>
      </dsp:nvSpPr>
      <dsp:spPr>
        <a:xfrm>
          <a:off x="7874157" y="2588364"/>
          <a:ext cx="2072362" cy="83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 dirty="0"/>
            <a:t>Ultimate purpose is to predict prices of used cars given variables such as make, mileage, engine type etc.</a:t>
          </a:r>
        </a:p>
      </dsp:txBody>
      <dsp:txXfrm>
        <a:off x="7874157" y="2588364"/>
        <a:ext cx="2072362" cy="832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7364AE-7A79-2644-85B1-1EFC2741EE8C}">
      <dsp:nvSpPr>
        <dsp:cNvPr id="0" name=""/>
        <dsp:cNvSpPr/>
      </dsp:nvSpPr>
      <dsp:spPr>
        <a:xfrm>
          <a:off x="979781" y="260063"/>
          <a:ext cx="3580504" cy="1243462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4A92C3-DBFA-D240-AAA4-9B67CF3C877A}">
      <dsp:nvSpPr>
        <dsp:cNvPr id="0" name=""/>
        <dsp:cNvSpPr/>
      </dsp:nvSpPr>
      <dsp:spPr>
        <a:xfrm>
          <a:off x="2428636" y="3304879"/>
          <a:ext cx="693896" cy="444093"/>
        </a:xfrm>
        <a:prstGeom prst="down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344FC9-E289-D049-8650-E56A3361A657}">
      <dsp:nvSpPr>
        <dsp:cNvPr id="0" name=""/>
        <dsp:cNvSpPr/>
      </dsp:nvSpPr>
      <dsp:spPr>
        <a:xfrm>
          <a:off x="1184641" y="3767560"/>
          <a:ext cx="3330702" cy="8326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kern="1200" dirty="0"/>
            <a:t>Web Driver</a:t>
          </a:r>
        </a:p>
      </dsp:txBody>
      <dsp:txXfrm>
        <a:off x="1184641" y="3767560"/>
        <a:ext cx="3330702" cy="832675"/>
      </dsp:txXfrm>
    </dsp:sp>
    <dsp:sp modelId="{3A7D987E-24EB-9A46-9908-21A2A2197189}">
      <dsp:nvSpPr>
        <dsp:cNvPr id="0" name=""/>
        <dsp:cNvSpPr/>
      </dsp:nvSpPr>
      <dsp:spPr>
        <a:xfrm>
          <a:off x="2281530" y="1599560"/>
          <a:ext cx="1249013" cy="124901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b="0" i="0" kern="1200" dirty="0">
              <a:solidFill>
                <a:schemeClr val="bg1"/>
              </a:solidFill>
            </a:rPr>
            <a:t>143,654 cars to be scrapped</a:t>
          </a:r>
          <a:endParaRPr lang="en-GB" sz="1400" b="0" i="0" kern="1200" dirty="0">
            <a:solidFill>
              <a:schemeClr val="bg1"/>
            </a:solidFill>
          </a:endParaRPr>
        </a:p>
      </dsp:txBody>
      <dsp:txXfrm>
        <a:off x="2464444" y="1782474"/>
        <a:ext cx="883185" cy="883185"/>
      </dsp:txXfrm>
    </dsp:sp>
    <dsp:sp modelId="{AE95FCB3-9C3D-F940-820D-6CC19B7B6C7E}">
      <dsp:nvSpPr>
        <dsp:cNvPr id="0" name=""/>
        <dsp:cNvSpPr/>
      </dsp:nvSpPr>
      <dsp:spPr>
        <a:xfrm>
          <a:off x="1132606" y="402796"/>
          <a:ext cx="1621843" cy="14885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b="0" i="1" kern="1200" dirty="0">
              <a:solidFill>
                <a:schemeClr val="bg1"/>
              </a:solidFill>
            </a:rPr>
            <a:t>‘</a:t>
          </a:r>
          <a:r>
            <a:rPr lang="en-US" sz="1600" b="0" i="0" kern="1200" dirty="0">
              <a:solidFill>
                <a:schemeClr val="bg1"/>
              </a:solidFill>
            </a:rPr>
            <a:t>View’ contains URL of individual car details</a:t>
          </a:r>
          <a:endParaRPr lang="en-GB" sz="1600" b="0" i="0" kern="1200" dirty="0">
            <a:solidFill>
              <a:schemeClr val="bg1"/>
            </a:solidFill>
          </a:endParaRPr>
        </a:p>
      </dsp:txBody>
      <dsp:txXfrm>
        <a:off x="1370119" y="620783"/>
        <a:ext cx="1146817" cy="1052537"/>
      </dsp:txXfrm>
    </dsp:sp>
    <dsp:sp modelId="{B024C651-3086-3644-BB54-E070FB968B60}">
      <dsp:nvSpPr>
        <dsp:cNvPr id="0" name=""/>
        <dsp:cNvSpPr/>
      </dsp:nvSpPr>
      <dsp:spPr>
        <a:xfrm>
          <a:off x="2886373" y="448207"/>
          <a:ext cx="1249013" cy="124901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b="0" i="0" kern="1200" dirty="0">
              <a:solidFill>
                <a:schemeClr val="bg1"/>
              </a:solidFill>
            </a:rPr>
            <a:t>20 cars shown per page</a:t>
          </a:r>
          <a:endParaRPr lang="en-GB" sz="1600" b="0" i="0" kern="1200" dirty="0">
            <a:solidFill>
              <a:schemeClr val="bg1"/>
            </a:solidFill>
          </a:endParaRPr>
        </a:p>
      </dsp:txBody>
      <dsp:txXfrm>
        <a:off x="3069287" y="631121"/>
        <a:ext cx="883185" cy="883185"/>
      </dsp:txXfrm>
    </dsp:sp>
    <dsp:sp modelId="{F24C30A3-EAE7-5B4C-A72D-E0C42CFABB3C}">
      <dsp:nvSpPr>
        <dsp:cNvPr id="0" name=""/>
        <dsp:cNvSpPr/>
      </dsp:nvSpPr>
      <dsp:spPr>
        <a:xfrm>
          <a:off x="832675" y="107405"/>
          <a:ext cx="3885819" cy="3108655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15BCB7-F235-BF4E-ADEA-712205F6D6C6}">
      <dsp:nvSpPr>
        <dsp:cNvPr id="0" name=""/>
        <dsp:cNvSpPr/>
      </dsp:nvSpPr>
      <dsp:spPr>
        <a:xfrm>
          <a:off x="-1974948" y="-306191"/>
          <a:ext cx="2361172" cy="2361172"/>
        </a:xfrm>
        <a:prstGeom prst="blockArc">
          <a:avLst>
            <a:gd name="adj1" fmla="val 18900000"/>
            <a:gd name="adj2" fmla="val 2700000"/>
            <a:gd name="adj3" fmla="val 915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B723E5-0649-9542-9817-0364768A229A}">
      <dsp:nvSpPr>
        <dsp:cNvPr id="0" name=""/>
        <dsp:cNvSpPr/>
      </dsp:nvSpPr>
      <dsp:spPr>
        <a:xfrm>
          <a:off x="248244" y="174878"/>
          <a:ext cx="5480460" cy="34975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7620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Access pages by changing {page= } URL</a:t>
          </a:r>
        </a:p>
      </dsp:txBody>
      <dsp:txXfrm>
        <a:off x="248244" y="174878"/>
        <a:ext cx="5480460" cy="349757"/>
      </dsp:txXfrm>
    </dsp:sp>
    <dsp:sp modelId="{9EA11F12-CD43-1540-AD15-6FAE358E37D9}">
      <dsp:nvSpPr>
        <dsp:cNvPr id="0" name=""/>
        <dsp:cNvSpPr/>
      </dsp:nvSpPr>
      <dsp:spPr>
        <a:xfrm>
          <a:off x="29646" y="131159"/>
          <a:ext cx="437197" cy="4371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E1F1E6-773A-D248-B856-EC06C824812C}">
      <dsp:nvSpPr>
        <dsp:cNvPr id="0" name=""/>
        <dsp:cNvSpPr/>
      </dsp:nvSpPr>
      <dsp:spPr>
        <a:xfrm>
          <a:off x="375381" y="699515"/>
          <a:ext cx="5353323" cy="34975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7620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View by newest listed for future scraping</a:t>
          </a:r>
        </a:p>
      </dsp:txBody>
      <dsp:txXfrm>
        <a:off x="375381" y="699515"/>
        <a:ext cx="5353323" cy="349757"/>
      </dsp:txXfrm>
    </dsp:sp>
    <dsp:sp modelId="{DB9235FA-CEDB-1441-A95B-67D07EFC3E5B}">
      <dsp:nvSpPr>
        <dsp:cNvPr id="0" name=""/>
        <dsp:cNvSpPr/>
      </dsp:nvSpPr>
      <dsp:spPr>
        <a:xfrm>
          <a:off x="156783" y="655795"/>
          <a:ext cx="437197" cy="4371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6CDB91-160C-E54F-A281-1C9A2A7AA6F1}">
      <dsp:nvSpPr>
        <dsp:cNvPr id="0" name=""/>
        <dsp:cNvSpPr/>
      </dsp:nvSpPr>
      <dsp:spPr>
        <a:xfrm>
          <a:off x="248244" y="1224152"/>
          <a:ext cx="5480460" cy="34975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7620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Compare requests and selenium for craping car details</a:t>
          </a:r>
        </a:p>
      </dsp:txBody>
      <dsp:txXfrm>
        <a:off x="248244" y="1224152"/>
        <a:ext cx="5480460" cy="349757"/>
      </dsp:txXfrm>
    </dsp:sp>
    <dsp:sp modelId="{EFFC636E-3F99-0C43-9A59-6ADD6F622031}">
      <dsp:nvSpPr>
        <dsp:cNvPr id="0" name=""/>
        <dsp:cNvSpPr/>
      </dsp:nvSpPr>
      <dsp:spPr>
        <a:xfrm>
          <a:off x="29646" y="1180432"/>
          <a:ext cx="437197" cy="4371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811146-0AC5-0549-A11C-BCC5AFAB1FCF}">
      <dsp:nvSpPr>
        <dsp:cNvPr id="0" name=""/>
        <dsp:cNvSpPr/>
      </dsp:nvSpPr>
      <dsp:spPr>
        <a:xfrm>
          <a:off x="0" y="300869"/>
          <a:ext cx="4154507" cy="25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A79BC1-8564-0742-B83E-B42DE5298295}">
      <dsp:nvSpPr>
        <dsp:cNvPr id="0" name=""/>
        <dsp:cNvSpPr/>
      </dsp:nvSpPr>
      <dsp:spPr>
        <a:xfrm>
          <a:off x="207725" y="153269"/>
          <a:ext cx="2908154" cy="295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921" tIns="0" rIns="109921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Car Price (Target)</a:t>
          </a:r>
          <a:endParaRPr lang="en-GB" sz="1400" b="1" kern="1200" dirty="0"/>
        </a:p>
      </dsp:txBody>
      <dsp:txXfrm>
        <a:off x="222135" y="167679"/>
        <a:ext cx="2879334" cy="266380"/>
      </dsp:txXfrm>
    </dsp:sp>
    <dsp:sp modelId="{C51DA113-6049-D941-97BC-D704ED36503D}">
      <dsp:nvSpPr>
        <dsp:cNvPr id="0" name=""/>
        <dsp:cNvSpPr/>
      </dsp:nvSpPr>
      <dsp:spPr>
        <a:xfrm>
          <a:off x="0" y="754469"/>
          <a:ext cx="4154507" cy="25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9B8B93-71FA-CF45-862D-BF013CCFD498}">
      <dsp:nvSpPr>
        <dsp:cNvPr id="0" name=""/>
        <dsp:cNvSpPr/>
      </dsp:nvSpPr>
      <dsp:spPr>
        <a:xfrm>
          <a:off x="207725" y="606869"/>
          <a:ext cx="2908154" cy="295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921" tIns="0" rIns="109921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Car make</a:t>
          </a:r>
          <a:endParaRPr lang="en-GB" sz="1400" b="0" kern="1200" dirty="0"/>
        </a:p>
      </dsp:txBody>
      <dsp:txXfrm>
        <a:off x="222135" y="621279"/>
        <a:ext cx="2879334" cy="266380"/>
      </dsp:txXfrm>
    </dsp:sp>
    <dsp:sp modelId="{5E8176B3-9AA9-4949-AC8F-0FC8385FB04C}">
      <dsp:nvSpPr>
        <dsp:cNvPr id="0" name=""/>
        <dsp:cNvSpPr/>
      </dsp:nvSpPr>
      <dsp:spPr>
        <a:xfrm>
          <a:off x="0" y="1208069"/>
          <a:ext cx="4154507" cy="25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D1F9EB-9C7C-2F4E-AAA8-199A1072354D}">
      <dsp:nvSpPr>
        <dsp:cNvPr id="0" name=""/>
        <dsp:cNvSpPr/>
      </dsp:nvSpPr>
      <dsp:spPr>
        <a:xfrm>
          <a:off x="207725" y="1060469"/>
          <a:ext cx="2908154" cy="295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921" tIns="0" rIns="109921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Car model</a:t>
          </a:r>
          <a:endParaRPr lang="en-GB" sz="1400" b="0" kern="1200" dirty="0"/>
        </a:p>
      </dsp:txBody>
      <dsp:txXfrm>
        <a:off x="222135" y="1074879"/>
        <a:ext cx="2879334" cy="266380"/>
      </dsp:txXfrm>
    </dsp:sp>
    <dsp:sp modelId="{2BC74B1A-5562-E44F-B63D-E613DD226D4E}">
      <dsp:nvSpPr>
        <dsp:cNvPr id="0" name=""/>
        <dsp:cNvSpPr/>
      </dsp:nvSpPr>
      <dsp:spPr>
        <a:xfrm>
          <a:off x="0" y="1661669"/>
          <a:ext cx="4154507" cy="25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517EA5-8930-2A48-8050-17E4B18F325F}">
      <dsp:nvSpPr>
        <dsp:cNvPr id="0" name=""/>
        <dsp:cNvSpPr/>
      </dsp:nvSpPr>
      <dsp:spPr>
        <a:xfrm>
          <a:off x="207725" y="1514069"/>
          <a:ext cx="2908154" cy="295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921" tIns="0" rIns="109921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Milage</a:t>
          </a:r>
          <a:endParaRPr lang="en-GB" sz="1400" b="0" kern="1200" dirty="0"/>
        </a:p>
      </dsp:txBody>
      <dsp:txXfrm>
        <a:off x="222135" y="1528479"/>
        <a:ext cx="2879334" cy="266380"/>
      </dsp:txXfrm>
    </dsp:sp>
    <dsp:sp modelId="{57C11A5C-AD3D-FB46-8303-13CD47E76F99}">
      <dsp:nvSpPr>
        <dsp:cNvPr id="0" name=""/>
        <dsp:cNvSpPr/>
      </dsp:nvSpPr>
      <dsp:spPr>
        <a:xfrm>
          <a:off x="0" y="2115269"/>
          <a:ext cx="4154507" cy="25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C8644A-093B-2A49-B61E-C78520350267}">
      <dsp:nvSpPr>
        <dsp:cNvPr id="0" name=""/>
        <dsp:cNvSpPr/>
      </dsp:nvSpPr>
      <dsp:spPr>
        <a:xfrm>
          <a:off x="207725" y="1967669"/>
          <a:ext cx="2908154" cy="295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921" tIns="0" rIns="109921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Year</a:t>
          </a:r>
          <a:endParaRPr lang="en-GB" sz="1400" b="0" kern="1200" dirty="0"/>
        </a:p>
      </dsp:txBody>
      <dsp:txXfrm>
        <a:off x="222135" y="1982079"/>
        <a:ext cx="2879334" cy="266380"/>
      </dsp:txXfrm>
    </dsp:sp>
    <dsp:sp modelId="{CBAA8EC7-66EE-6E43-AACD-A76375874F11}">
      <dsp:nvSpPr>
        <dsp:cNvPr id="0" name=""/>
        <dsp:cNvSpPr/>
      </dsp:nvSpPr>
      <dsp:spPr>
        <a:xfrm>
          <a:off x="0" y="2568869"/>
          <a:ext cx="4154507" cy="25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4C7141-6B2F-4848-84AD-8E9C8EF4A79A}">
      <dsp:nvSpPr>
        <dsp:cNvPr id="0" name=""/>
        <dsp:cNvSpPr/>
      </dsp:nvSpPr>
      <dsp:spPr>
        <a:xfrm>
          <a:off x="207725" y="2421269"/>
          <a:ext cx="2908154" cy="295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921" tIns="0" rIns="109921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Fuel type</a:t>
          </a:r>
          <a:endParaRPr lang="en-GB" sz="1400" b="0" kern="1200" dirty="0"/>
        </a:p>
      </dsp:txBody>
      <dsp:txXfrm>
        <a:off x="222135" y="2435679"/>
        <a:ext cx="2879334" cy="266380"/>
      </dsp:txXfrm>
    </dsp:sp>
    <dsp:sp modelId="{9AD8875D-622D-E44E-8C02-CC1F1B983434}">
      <dsp:nvSpPr>
        <dsp:cNvPr id="0" name=""/>
        <dsp:cNvSpPr/>
      </dsp:nvSpPr>
      <dsp:spPr>
        <a:xfrm>
          <a:off x="0" y="3022470"/>
          <a:ext cx="4154507" cy="25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4D8709-8176-1C40-AD30-B42324E230D6}">
      <dsp:nvSpPr>
        <dsp:cNvPr id="0" name=""/>
        <dsp:cNvSpPr/>
      </dsp:nvSpPr>
      <dsp:spPr>
        <a:xfrm>
          <a:off x="207725" y="2874869"/>
          <a:ext cx="2908154" cy="295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921" tIns="0" rIns="109921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Transmission</a:t>
          </a:r>
          <a:endParaRPr lang="en-GB" sz="1400" b="0" kern="1200" dirty="0"/>
        </a:p>
      </dsp:txBody>
      <dsp:txXfrm>
        <a:off x="222135" y="2889279"/>
        <a:ext cx="2879334" cy="266380"/>
      </dsp:txXfrm>
    </dsp:sp>
    <dsp:sp modelId="{E6778141-7B65-884C-92F3-DBA4E3681029}">
      <dsp:nvSpPr>
        <dsp:cNvPr id="0" name=""/>
        <dsp:cNvSpPr/>
      </dsp:nvSpPr>
      <dsp:spPr>
        <a:xfrm>
          <a:off x="0" y="3476070"/>
          <a:ext cx="4154507" cy="25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C5D693-76D5-8740-A457-20FCD59A1F5B}">
      <dsp:nvSpPr>
        <dsp:cNvPr id="0" name=""/>
        <dsp:cNvSpPr/>
      </dsp:nvSpPr>
      <dsp:spPr>
        <a:xfrm>
          <a:off x="207725" y="3328470"/>
          <a:ext cx="2908154" cy="295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921" tIns="0" rIns="109921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Body type</a:t>
          </a:r>
          <a:endParaRPr lang="en-GB" sz="1400" b="0" kern="1200" dirty="0"/>
        </a:p>
      </dsp:txBody>
      <dsp:txXfrm>
        <a:off x="222135" y="3342880"/>
        <a:ext cx="2879334" cy="266380"/>
      </dsp:txXfrm>
    </dsp:sp>
    <dsp:sp modelId="{3103FF91-C53B-BC49-B083-06F09C9F5F5D}">
      <dsp:nvSpPr>
        <dsp:cNvPr id="0" name=""/>
        <dsp:cNvSpPr/>
      </dsp:nvSpPr>
      <dsp:spPr>
        <a:xfrm>
          <a:off x="0" y="3929670"/>
          <a:ext cx="4154507" cy="25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D95F8E-D69D-A944-9FA1-B37D0396FE44}">
      <dsp:nvSpPr>
        <dsp:cNvPr id="0" name=""/>
        <dsp:cNvSpPr/>
      </dsp:nvSpPr>
      <dsp:spPr>
        <a:xfrm>
          <a:off x="207725" y="3782070"/>
          <a:ext cx="2908154" cy="295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921" tIns="0" rIns="109921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Color</a:t>
          </a:r>
          <a:endParaRPr lang="en-GB" sz="1400" b="0" kern="1200" dirty="0"/>
        </a:p>
      </dsp:txBody>
      <dsp:txXfrm>
        <a:off x="222135" y="3796480"/>
        <a:ext cx="2879334" cy="266380"/>
      </dsp:txXfrm>
    </dsp:sp>
    <dsp:sp modelId="{D4454ABB-9923-7548-82BE-12790C29139F}">
      <dsp:nvSpPr>
        <dsp:cNvPr id="0" name=""/>
        <dsp:cNvSpPr/>
      </dsp:nvSpPr>
      <dsp:spPr>
        <a:xfrm>
          <a:off x="0" y="4383270"/>
          <a:ext cx="4154507" cy="25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2F1E03-2E75-6449-B55B-588F33520A0D}">
      <dsp:nvSpPr>
        <dsp:cNvPr id="0" name=""/>
        <dsp:cNvSpPr/>
      </dsp:nvSpPr>
      <dsp:spPr>
        <a:xfrm>
          <a:off x="207725" y="4235670"/>
          <a:ext cx="2908154" cy="295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921" tIns="0" rIns="109921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Doors</a:t>
          </a:r>
          <a:endParaRPr lang="en-GB" sz="1400" b="0" kern="1200" dirty="0"/>
        </a:p>
      </dsp:txBody>
      <dsp:txXfrm>
        <a:off x="222135" y="4250080"/>
        <a:ext cx="2879334" cy="266380"/>
      </dsp:txXfrm>
    </dsp:sp>
    <dsp:sp modelId="{2817556E-C56E-4746-82A9-854CB1E880BB}">
      <dsp:nvSpPr>
        <dsp:cNvPr id="0" name=""/>
        <dsp:cNvSpPr/>
      </dsp:nvSpPr>
      <dsp:spPr>
        <a:xfrm>
          <a:off x="0" y="4836870"/>
          <a:ext cx="4154507" cy="25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EFEDF1-8B74-204C-AE26-3CD3E3FEBDC9}">
      <dsp:nvSpPr>
        <dsp:cNvPr id="0" name=""/>
        <dsp:cNvSpPr/>
      </dsp:nvSpPr>
      <dsp:spPr>
        <a:xfrm>
          <a:off x="207725" y="4689270"/>
          <a:ext cx="2908154" cy="295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921" tIns="0" rIns="109921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Engine size</a:t>
          </a:r>
          <a:endParaRPr lang="en-GB" sz="1400" b="0" kern="1200" dirty="0"/>
        </a:p>
      </dsp:txBody>
      <dsp:txXfrm>
        <a:off x="222135" y="4703680"/>
        <a:ext cx="2879334" cy="266380"/>
      </dsp:txXfrm>
    </dsp:sp>
    <dsp:sp modelId="{16E5756A-344C-CB4D-A7E2-72F5F3164BEA}">
      <dsp:nvSpPr>
        <dsp:cNvPr id="0" name=""/>
        <dsp:cNvSpPr/>
      </dsp:nvSpPr>
      <dsp:spPr>
        <a:xfrm>
          <a:off x="0" y="5290470"/>
          <a:ext cx="4154507" cy="25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B64266-C6D3-EF41-B7CA-23229766B7A2}">
      <dsp:nvSpPr>
        <dsp:cNvPr id="0" name=""/>
        <dsp:cNvSpPr/>
      </dsp:nvSpPr>
      <dsp:spPr>
        <a:xfrm>
          <a:off x="207725" y="5142870"/>
          <a:ext cx="2908154" cy="295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921" tIns="0" rIns="109921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License Plate</a:t>
          </a:r>
          <a:endParaRPr lang="en-GB" sz="1400" b="0" kern="1200" dirty="0"/>
        </a:p>
      </dsp:txBody>
      <dsp:txXfrm>
        <a:off x="222135" y="5157280"/>
        <a:ext cx="2879334" cy="266380"/>
      </dsp:txXfrm>
    </dsp:sp>
    <dsp:sp modelId="{5B0CD650-F74E-9342-90C0-428ACA15351E}">
      <dsp:nvSpPr>
        <dsp:cNvPr id="0" name=""/>
        <dsp:cNvSpPr/>
      </dsp:nvSpPr>
      <dsp:spPr>
        <a:xfrm>
          <a:off x="0" y="5744070"/>
          <a:ext cx="4154507" cy="25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A3C35B-6945-1347-8878-A310D576FBF0}">
      <dsp:nvSpPr>
        <dsp:cNvPr id="0" name=""/>
        <dsp:cNvSpPr/>
      </dsp:nvSpPr>
      <dsp:spPr>
        <a:xfrm>
          <a:off x="207725" y="5596470"/>
          <a:ext cx="2908154" cy="295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921" tIns="0" rIns="109921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Image URL</a:t>
          </a:r>
        </a:p>
      </dsp:txBody>
      <dsp:txXfrm>
        <a:off x="222135" y="5610880"/>
        <a:ext cx="2879334" cy="26638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CA9D37-4994-B640-A9DB-1759651BB120}">
      <dsp:nvSpPr>
        <dsp:cNvPr id="0" name=""/>
        <dsp:cNvSpPr/>
      </dsp:nvSpPr>
      <dsp:spPr>
        <a:xfrm>
          <a:off x="0" y="3208041"/>
          <a:ext cx="1112260" cy="7018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104" tIns="106680" rIns="79104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Append</a:t>
          </a:r>
        </a:p>
      </dsp:txBody>
      <dsp:txXfrm>
        <a:off x="0" y="3208041"/>
        <a:ext cx="1112260" cy="701841"/>
      </dsp:txXfrm>
    </dsp:sp>
    <dsp:sp modelId="{6F60F35A-1BFF-AE40-A070-C06FE4EB38E6}">
      <dsp:nvSpPr>
        <dsp:cNvPr id="0" name=""/>
        <dsp:cNvSpPr/>
      </dsp:nvSpPr>
      <dsp:spPr>
        <a:xfrm>
          <a:off x="1112260" y="3208041"/>
          <a:ext cx="3336780" cy="70184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7686" tIns="190500" rIns="67686" bIns="19050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Append file for more car details</a:t>
          </a:r>
        </a:p>
      </dsp:txBody>
      <dsp:txXfrm>
        <a:off x="1112260" y="3208041"/>
        <a:ext cx="3336780" cy="701841"/>
      </dsp:txXfrm>
    </dsp:sp>
    <dsp:sp modelId="{4FF08C6A-FDB6-F643-90E6-BED27056CE8B}">
      <dsp:nvSpPr>
        <dsp:cNvPr id="0" name=""/>
        <dsp:cNvSpPr/>
      </dsp:nvSpPr>
      <dsp:spPr>
        <a:xfrm rot="10800000">
          <a:off x="0" y="2139137"/>
          <a:ext cx="1112260" cy="1079431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104" tIns="106680" rIns="79104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File</a:t>
          </a:r>
        </a:p>
      </dsp:txBody>
      <dsp:txXfrm rot="-10800000">
        <a:off x="0" y="2139137"/>
        <a:ext cx="1112260" cy="701630"/>
      </dsp:txXfrm>
    </dsp:sp>
    <dsp:sp modelId="{A38409B4-09AE-2F49-A7C0-C38FE6F5B169}">
      <dsp:nvSpPr>
        <dsp:cNvPr id="0" name=""/>
        <dsp:cNvSpPr/>
      </dsp:nvSpPr>
      <dsp:spPr>
        <a:xfrm>
          <a:off x="1112260" y="2139137"/>
          <a:ext cx="3336780" cy="70163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7686" tIns="190500" rIns="67686" bIns="19050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Save scraping results as csv file</a:t>
          </a:r>
        </a:p>
      </dsp:txBody>
      <dsp:txXfrm>
        <a:off x="1112260" y="2139137"/>
        <a:ext cx="3336780" cy="701630"/>
      </dsp:txXfrm>
    </dsp:sp>
    <dsp:sp modelId="{8BD58469-3B8D-7144-B715-C0935625184A}">
      <dsp:nvSpPr>
        <dsp:cNvPr id="0" name=""/>
        <dsp:cNvSpPr/>
      </dsp:nvSpPr>
      <dsp:spPr>
        <a:xfrm rot="10800000">
          <a:off x="0" y="1070233"/>
          <a:ext cx="1112260" cy="1079431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104" tIns="106680" rIns="79104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Upload</a:t>
          </a:r>
        </a:p>
      </dsp:txBody>
      <dsp:txXfrm rot="-10800000">
        <a:off x="0" y="1070233"/>
        <a:ext cx="1112260" cy="701630"/>
      </dsp:txXfrm>
    </dsp:sp>
    <dsp:sp modelId="{817BE19E-7928-024A-A924-C20CF1F44D4B}">
      <dsp:nvSpPr>
        <dsp:cNvPr id="0" name=""/>
        <dsp:cNvSpPr/>
      </dsp:nvSpPr>
      <dsp:spPr>
        <a:xfrm>
          <a:off x="1112260" y="1070233"/>
          <a:ext cx="3336780" cy="70163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7686" tIns="190500" rIns="67686" bIns="19050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Upload to S3 using boto3</a:t>
          </a:r>
        </a:p>
      </dsp:txBody>
      <dsp:txXfrm>
        <a:off x="1112260" y="1070233"/>
        <a:ext cx="3336780" cy="701630"/>
      </dsp:txXfrm>
    </dsp:sp>
    <dsp:sp modelId="{932F3AB7-3092-154A-A4E2-1AFF228CD719}">
      <dsp:nvSpPr>
        <dsp:cNvPr id="0" name=""/>
        <dsp:cNvSpPr/>
      </dsp:nvSpPr>
      <dsp:spPr>
        <a:xfrm rot="10800000">
          <a:off x="0" y="1329"/>
          <a:ext cx="1112260" cy="1079431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104" tIns="106680" rIns="79104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Download</a:t>
          </a:r>
        </a:p>
      </dsp:txBody>
      <dsp:txXfrm rot="-10800000">
        <a:off x="0" y="1329"/>
        <a:ext cx="1112260" cy="701630"/>
      </dsp:txXfrm>
    </dsp:sp>
    <dsp:sp modelId="{277927D3-6FF5-E542-9EAB-D4897BAC2FB5}">
      <dsp:nvSpPr>
        <dsp:cNvPr id="0" name=""/>
        <dsp:cNvSpPr/>
      </dsp:nvSpPr>
      <dsp:spPr>
        <a:xfrm>
          <a:off x="1112260" y="0"/>
          <a:ext cx="3336780" cy="70163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7686" tIns="190500" rIns="67686" bIns="19050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Download images of cars</a:t>
          </a:r>
        </a:p>
      </dsp:txBody>
      <dsp:txXfrm>
        <a:off x="1112260" y="0"/>
        <a:ext cx="3336780" cy="70163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DCCB73-2009-8A45-96F1-0DE379EF876B}">
      <dsp:nvSpPr>
        <dsp:cNvPr id="0" name=""/>
        <dsp:cNvSpPr/>
      </dsp:nvSpPr>
      <dsp:spPr>
        <a:xfrm>
          <a:off x="2939" y="3960970"/>
          <a:ext cx="2550289" cy="97938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 err="1"/>
            <a:t>license_plate</a:t>
          </a:r>
          <a:r>
            <a:rPr lang="en-GB" sz="1400" b="1" kern="1200" dirty="0"/>
            <a:t>: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 drop nan, drop duplicates</a:t>
          </a:r>
        </a:p>
      </dsp:txBody>
      <dsp:txXfrm>
        <a:off x="492631" y="3960970"/>
        <a:ext cx="1570906" cy="979383"/>
      </dsp:txXfrm>
    </dsp:sp>
    <dsp:sp modelId="{987834AD-4FE0-4F48-B135-61D4AAC5EF52}">
      <dsp:nvSpPr>
        <dsp:cNvPr id="0" name=""/>
        <dsp:cNvSpPr/>
      </dsp:nvSpPr>
      <dsp:spPr>
        <a:xfrm>
          <a:off x="2308382" y="3960970"/>
          <a:ext cx="2448457" cy="97938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/>
            <a:t>price: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strip'£', replace ',' with'', to float</a:t>
          </a:r>
        </a:p>
      </dsp:txBody>
      <dsp:txXfrm>
        <a:off x="2798074" y="3960970"/>
        <a:ext cx="1469074" cy="979383"/>
      </dsp:txXfrm>
    </dsp:sp>
    <dsp:sp modelId="{C91CD7CC-4F45-E64B-B73B-0C5BEE6D3CBB}">
      <dsp:nvSpPr>
        <dsp:cNvPr id="0" name=""/>
        <dsp:cNvSpPr/>
      </dsp:nvSpPr>
      <dsp:spPr>
        <a:xfrm>
          <a:off x="4511994" y="3960970"/>
          <a:ext cx="2448457" cy="97938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/>
            <a:t>mileage: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replace ',' with'', to float</a:t>
          </a:r>
        </a:p>
      </dsp:txBody>
      <dsp:txXfrm>
        <a:off x="5001686" y="3960970"/>
        <a:ext cx="1469074" cy="979383"/>
      </dsp:txXfrm>
    </dsp:sp>
    <dsp:sp modelId="{404743D5-3E57-4047-8B5E-085B0E68A528}">
      <dsp:nvSpPr>
        <dsp:cNvPr id="0" name=""/>
        <dsp:cNvSpPr/>
      </dsp:nvSpPr>
      <dsp:spPr>
        <a:xfrm>
          <a:off x="6715606" y="3960970"/>
          <a:ext cx="2448457" cy="97938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/>
            <a:t>doors: 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to float, replace '0' with '</a:t>
          </a:r>
          <a:r>
            <a:rPr lang="en-GB" sz="1400" kern="1200" dirty="0" err="1"/>
            <a:t>np.nan</a:t>
          </a:r>
          <a:r>
            <a:rPr lang="en-GB" sz="1400" kern="1200" dirty="0"/>
            <a:t>'</a:t>
          </a:r>
        </a:p>
      </dsp:txBody>
      <dsp:txXfrm>
        <a:off x="7205298" y="3960970"/>
        <a:ext cx="1469074" cy="979383"/>
      </dsp:txXfrm>
    </dsp:sp>
    <dsp:sp modelId="{153FBEDF-55A7-B149-B6D5-D9576D8F6B7D}">
      <dsp:nvSpPr>
        <dsp:cNvPr id="0" name=""/>
        <dsp:cNvSpPr/>
      </dsp:nvSpPr>
      <dsp:spPr>
        <a:xfrm>
          <a:off x="8919218" y="3960970"/>
          <a:ext cx="2448457" cy="97938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 err="1"/>
            <a:t>engine_size</a:t>
          </a:r>
          <a:r>
            <a:rPr lang="en-GB" sz="1400" b="1" kern="1200" dirty="0"/>
            <a:t>: </a:t>
          </a:r>
          <a:r>
            <a:rPr lang="en-GB" sz="1400" kern="1200" dirty="0"/>
            <a:t>replace co2 emission values with </a:t>
          </a:r>
          <a:r>
            <a:rPr lang="en-GB" sz="1400" kern="1200" dirty="0" err="1"/>
            <a:t>np.nan</a:t>
          </a:r>
          <a:r>
            <a:rPr lang="en-GB" sz="1400" kern="1200" dirty="0"/>
            <a:t>, </a:t>
          </a:r>
          <a:r>
            <a:rPr lang="en-GB" sz="1400" kern="1200" dirty="0" err="1"/>
            <a:t>strip’L</a:t>
          </a:r>
          <a:r>
            <a:rPr lang="en-GB" sz="1400" kern="1200" dirty="0"/>
            <a:t>', </a:t>
          </a:r>
        </a:p>
      </dsp:txBody>
      <dsp:txXfrm>
        <a:off x="9408910" y="3960970"/>
        <a:ext cx="1469074" cy="9793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26T19:50:57.6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6/28/21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9984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1727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8971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6/28/21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3313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0294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7344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6/28/21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1771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6/28/21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0479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6/28/21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4957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7793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5508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6/28/21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510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customXml" Target="../ink/ink1.xml"/><Relationship Id="rId7" Type="http://schemas.openxmlformats.org/officeDocument/2006/relationships/diagramQuickStyle" Target="../diagrams/quickStyle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11.png"/><Relationship Id="rId9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image" Target="../media/image14.png"/><Relationship Id="rId7" Type="http://schemas.openxmlformats.org/officeDocument/2006/relationships/diagramQuickStyle" Target="../diagrams/quickStyle4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4" Type="http://schemas.openxmlformats.org/officeDocument/2006/relationships/image" Target="../media/image15.png"/><Relationship Id="rId9" Type="http://schemas.microsoft.com/office/2007/relationships/diagramDrawing" Target="../diagrams/drawin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16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7" Type="http://schemas.openxmlformats.org/officeDocument/2006/relationships/image" Target="../media/image17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DDB1AC0A-ABFD-4BD7-AEA7-984A3A9C0A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16D0D1-835E-A840-AD80-BB2CA42EA2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592667"/>
            <a:ext cx="4432687" cy="3097287"/>
          </a:xfrm>
        </p:spPr>
        <p:txBody>
          <a:bodyPr anchor="b">
            <a:normAutofit/>
          </a:bodyPr>
          <a:lstStyle/>
          <a:p>
            <a:pPr algn="l"/>
            <a:r>
              <a:rPr lang="en-US" dirty="0"/>
              <a:t>Data Pipeline Project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62F69-4786-6C4D-9C7D-D3F33C930E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3969352"/>
            <a:ext cx="4023359" cy="1347715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Web Scraping</a:t>
            </a:r>
          </a:p>
          <a:p>
            <a:pPr algn="l"/>
            <a:r>
              <a:rPr lang="en-US" dirty="0"/>
              <a:t>Data Storage</a:t>
            </a:r>
          </a:p>
          <a:p>
            <a:pPr algn="l"/>
            <a:r>
              <a:rPr lang="en-US" dirty="0"/>
              <a:t>Data Cleaning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22AB704-D1DA-E347-AD69-313A1C8DA952}"/>
              </a:ext>
            </a:extLst>
          </p:cNvPr>
          <p:cNvSpPr txBox="1">
            <a:spLocks/>
          </p:cNvSpPr>
          <p:nvPr/>
        </p:nvSpPr>
        <p:spPr>
          <a:xfrm>
            <a:off x="477980" y="5596465"/>
            <a:ext cx="3157849" cy="904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/>
              <a:t>By Yumeng Sun</a:t>
            </a:r>
          </a:p>
        </p:txBody>
      </p:sp>
    </p:spTree>
    <p:extLst>
      <p:ext uri="{BB962C8B-B14F-4D97-AF65-F5344CB8AC3E}">
        <p14:creationId xmlns:p14="http://schemas.microsoft.com/office/powerpoint/2010/main" val="14921693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B7654C-A613-9D48-B6AA-4976A4FD4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Project Purpose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A3AD030-9950-47EA-833A-AE74D35193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6602301"/>
              </p:ext>
            </p:extLst>
          </p:nvPr>
        </p:nvGraphicFramePr>
        <p:xfrm>
          <a:off x="838200" y="180091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28336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8EFBA-C4CA-EA43-89E9-EEF47267A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067" y="220424"/>
            <a:ext cx="10390293" cy="983615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Scraping Part One</a:t>
            </a:r>
            <a:br>
              <a:rPr lang="en-US" sz="3600" dirty="0"/>
            </a:br>
            <a:r>
              <a:rPr lang="en-US" sz="3200" dirty="0"/>
              <a:t>URL List or Getting Individual Car Details</a:t>
            </a:r>
            <a:endParaRPr lang="en-US" sz="3600" dirty="0"/>
          </a:p>
        </p:txBody>
      </p:sp>
      <p:pic>
        <p:nvPicPr>
          <p:cNvPr id="7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A3489BC-C4F8-4D4E-9D20-B4A6A5C872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52" t="9552"/>
          <a:stretch/>
        </p:blipFill>
        <p:spPr>
          <a:xfrm>
            <a:off x="217633" y="1417320"/>
            <a:ext cx="7825725" cy="501840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5D8C25B-E33A-BA40-94E9-43DE60ACBAE0}"/>
              </a:ext>
            </a:extLst>
          </p:cNvPr>
          <p:cNvSpPr txBox="1"/>
          <p:nvPr/>
        </p:nvSpPr>
        <p:spPr>
          <a:xfrm>
            <a:off x="8794376" y="2170557"/>
            <a:ext cx="1506071" cy="1594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CFA94DB3-B40A-3047-A406-CCE3EE36994C}"/>
                  </a:ext>
                </a:extLst>
              </p14:cNvPr>
              <p14:cNvContentPartPr/>
              <p14:nvPr/>
            </p14:nvContentPartPr>
            <p14:xfrm>
              <a:off x="1724130" y="806220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FA94DB3-B40A-3047-A406-CCE3EE36994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15130" y="797220"/>
                <a:ext cx="18000" cy="1800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FE271FFC-F523-9E45-B5A8-2CEB468634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04711504"/>
              </p:ext>
            </p:extLst>
          </p:nvPr>
        </p:nvGraphicFramePr>
        <p:xfrm>
          <a:off x="7372350" y="1626404"/>
          <a:ext cx="5551170" cy="46002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3" name="Oval 12">
            <a:extLst>
              <a:ext uri="{FF2B5EF4-FFF2-40B4-BE49-F238E27FC236}">
                <a16:creationId xmlns:a16="http://schemas.microsoft.com/office/drawing/2014/main" id="{991C3155-8207-E740-8423-A1E858F5259C}"/>
              </a:ext>
            </a:extLst>
          </p:cNvPr>
          <p:cNvSpPr/>
          <p:nvPr/>
        </p:nvSpPr>
        <p:spPr>
          <a:xfrm>
            <a:off x="2389909" y="1880755"/>
            <a:ext cx="322118" cy="114300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C415052-4CD0-3844-B9CB-2AB37F3E7B1B}"/>
              </a:ext>
            </a:extLst>
          </p:cNvPr>
          <p:cNvSpPr/>
          <p:nvPr/>
        </p:nvSpPr>
        <p:spPr>
          <a:xfrm>
            <a:off x="2765418" y="1880755"/>
            <a:ext cx="412122" cy="114300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1244E66-4621-4845-8C3C-0FCDF6866BD8}"/>
              </a:ext>
            </a:extLst>
          </p:cNvPr>
          <p:cNvSpPr/>
          <p:nvPr/>
        </p:nvSpPr>
        <p:spPr>
          <a:xfrm>
            <a:off x="5795010" y="3798092"/>
            <a:ext cx="735625" cy="270987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5355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EC682-B0C5-7345-A018-138F6FB7F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E54B2BA-95E0-8C42-854D-6F5CC72E84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240" y="779318"/>
            <a:ext cx="11125520" cy="3550574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63D2B37-A545-8443-94F9-9C7B25166F3B}"/>
              </a:ext>
            </a:extLst>
          </p:cNvPr>
          <p:cNvSpPr/>
          <p:nvPr/>
        </p:nvSpPr>
        <p:spPr>
          <a:xfrm>
            <a:off x="3050771" y="813854"/>
            <a:ext cx="347056" cy="183674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E33603A-B3EC-BE4C-A2B0-4E85B106C977}"/>
              </a:ext>
            </a:extLst>
          </p:cNvPr>
          <p:cNvSpPr/>
          <p:nvPr/>
        </p:nvSpPr>
        <p:spPr>
          <a:xfrm>
            <a:off x="8032055" y="3907674"/>
            <a:ext cx="812801" cy="227908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117586EC-E6DC-F747-B8FA-3B1A1CD0F4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7172585"/>
              </p:ext>
            </p:extLst>
          </p:nvPr>
        </p:nvGraphicFramePr>
        <p:xfrm>
          <a:off x="3097530" y="4744086"/>
          <a:ext cx="5747326" cy="17487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51754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E8AB6-5206-0943-8815-B84508618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11" y="333603"/>
            <a:ext cx="8704319" cy="752247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0000"/>
                </a:solidFill>
              </a:rPr>
              <a:t>Scraping Part Two</a:t>
            </a:r>
            <a:br>
              <a:rPr lang="en-US" sz="3600" dirty="0">
                <a:solidFill>
                  <a:srgbClr val="000000"/>
                </a:solidFill>
              </a:rPr>
            </a:br>
            <a:r>
              <a:rPr lang="en-US" sz="3200" dirty="0">
                <a:solidFill>
                  <a:srgbClr val="000000"/>
                </a:solidFill>
              </a:rPr>
              <a:t>Getting Individual Car Details</a:t>
            </a:r>
            <a:endParaRPr lang="en-US" dirty="0"/>
          </a:p>
        </p:txBody>
      </p:sp>
      <p:pic>
        <p:nvPicPr>
          <p:cNvPr id="5" name="Content Placeholder 4" descr="A screenshot of a car&#10;&#10;Description automatically generated with low confidence">
            <a:extLst>
              <a:ext uri="{FF2B5EF4-FFF2-40B4-BE49-F238E27FC236}">
                <a16:creationId xmlns:a16="http://schemas.microsoft.com/office/drawing/2014/main" id="{91DB0E60-5532-6644-A8AB-141E675DF4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94" t="8814" r="3847" b="486"/>
          <a:stretch/>
        </p:blipFill>
        <p:spPr>
          <a:xfrm>
            <a:off x="80426" y="1382333"/>
            <a:ext cx="6788007" cy="3378477"/>
          </a:xfrm>
        </p:spPr>
      </p:pic>
      <p:pic>
        <p:nvPicPr>
          <p:cNvPr id="7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9661208F-53A0-FA4E-B045-456EFE11C1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08" t="38852" r="66819" b="49888"/>
          <a:stretch/>
        </p:blipFill>
        <p:spPr>
          <a:xfrm>
            <a:off x="4789170" y="5312628"/>
            <a:ext cx="2588286" cy="622256"/>
          </a:xfrm>
          <a:prstGeom prst="rect">
            <a:avLst/>
          </a:prstGeom>
        </p:spPr>
      </p:pic>
      <p:pic>
        <p:nvPicPr>
          <p:cNvPr id="9" name="Picture 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26EB294E-7A9B-0D4C-A597-1BD17A58C4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7530" r="34940" b="55717"/>
          <a:stretch/>
        </p:blipFill>
        <p:spPr>
          <a:xfrm>
            <a:off x="336811" y="5029201"/>
            <a:ext cx="4154507" cy="1218401"/>
          </a:xfrm>
          <a:prstGeom prst="rect">
            <a:avLst/>
          </a:prstGeom>
        </p:spPr>
      </p:pic>
      <p:sp>
        <p:nvSpPr>
          <p:cNvPr id="16" name="Double Bracket 15">
            <a:extLst>
              <a:ext uri="{FF2B5EF4-FFF2-40B4-BE49-F238E27FC236}">
                <a16:creationId xmlns:a16="http://schemas.microsoft.com/office/drawing/2014/main" id="{6CDE07DA-3A77-7A43-AD1E-3FD4E8ED0639}"/>
              </a:ext>
            </a:extLst>
          </p:cNvPr>
          <p:cNvSpPr/>
          <p:nvPr/>
        </p:nvSpPr>
        <p:spPr>
          <a:xfrm>
            <a:off x="522514" y="5296395"/>
            <a:ext cx="3823855" cy="951207"/>
          </a:xfrm>
          <a:prstGeom prst="bracketPair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1FC91B0-1B76-AE4C-90D0-03B11B28F4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7846673"/>
              </p:ext>
            </p:extLst>
          </p:nvPr>
        </p:nvGraphicFramePr>
        <p:xfrm>
          <a:off x="7700684" y="676503"/>
          <a:ext cx="4154507" cy="61493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5" name="Oval 14">
            <a:extLst>
              <a:ext uri="{FF2B5EF4-FFF2-40B4-BE49-F238E27FC236}">
                <a16:creationId xmlns:a16="http://schemas.microsoft.com/office/drawing/2014/main" id="{BCC33C7C-48DE-B947-BF19-8568D85B9262}"/>
              </a:ext>
            </a:extLst>
          </p:cNvPr>
          <p:cNvSpPr/>
          <p:nvPr/>
        </p:nvSpPr>
        <p:spPr>
          <a:xfrm>
            <a:off x="80426" y="1740177"/>
            <a:ext cx="1407096" cy="462396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D9DD89F-777F-D34E-9C98-6A677B9AC2F8}"/>
              </a:ext>
            </a:extLst>
          </p:cNvPr>
          <p:cNvSpPr/>
          <p:nvPr/>
        </p:nvSpPr>
        <p:spPr>
          <a:xfrm>
            <a:off x="5090712" y="5609111"/>
            <a:ext cx="751600" cy="325773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C70BF6F-174B-5548-877F-E580B05B25C8}"/>
              </a:ext>
            </a:extLst>
          </p:cNvPr>
          <p:cNvSpPr/>
          <p:nvPr/>
        </p:nvSpPr>
        <p:spPr>
          <a:xfrm>
            <a:off x="419782" y="5035071"/>
            <a:ext cx="1067740" cy="277557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549E16F-76EB-E543-847E-55296EDCD7DC}"/>
              </a:ext>
            </a:extLst>
          </p:cNvPr>
          <p:cNvSpPr/>
          <p:nvPr/>
        </p:nvSpPr>
        <p:spPr>
          <a:xfrm>
            <a:off x="4841837" y="1740177"/>
            <a:ext cx="898530" cy="389366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011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D5A79-1923-7244-9E42-57D16305E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166" y="216039"/>
            <a:ext cx="10515600" cy="1325563"/>
          </a:xfrm>
        </p:spPr>
        <p:txBody>
          <a:bodyPr/>
          <a:lstStyle/>
          <a:p>
            <a:r>
              <a:rPr lang="en-US" dirty="0"/>
              <a:t>Data Storage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F254E776-683B-4A66-9AEB-70B6930F30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2248885"/>
              </p:ext>
            </p:extLst>
          </p:nvPr>
        </p:nvGraphicFramePr>
        <p:xfrm>
          <a:off x="7609609" y="1851660"/>
          <a:ext cx="4449041" cy="39112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BE39636C-EA2B-4141-B706-84C49C5E43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405890"/>
            <a:ext cx="7340088" cy="488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857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40C02-D286-924C-BC6A-13A5DF7DC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63" y="0"/>
            <a:ext cx="10515600" cy="1325563"/>
          </a:xfrm>
        </p:spPr>
        <p:txBody>
          <a:bodyPr/>
          <a:lstStyle/>
          <a:p>
            <a:r>
              <a:rPr lang="en-US" dirty="0"/>
              <a:t>Data Cleaning</a:t>
            </a:r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398C19AF-93C5-F847-B29D-D12AFAC7EF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21175634"/>
              </p:ext>
            </p:extLst>
          </p:nvPr>
        </p:nvGraphicFramePr>
        <p:xfrm>
          <a:off x="410691" y="1325563"/>
          <a:ext cx="11370616" cy="8901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Content Placeholder 5" descr="Table&#10;&#10;Description automatically generated">
            <a:extLst>
              <a:ext uri="{FF2B5EF4-FFF2-40B4-BE49-F238E27FC236}">
                <a16:creationId xmlns:a16="http://schemas.microsoft.com/office/drawing/2014/main" id="{191534DF-DC90-5A46-A8A9-6EFAC0E23F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569199" y="1497013"/>
            <a:ext cx="11053599" cy="3303269"/>
          </a:xfrm>
        </p:spPr>
      </p:pic>
    </p:spTree>
    <p:extLst>
      <p:ext uri="{BB962C8B-B14F-4D97-AF65-F5344CB8AC3E}">
        <p14:creationId xmlns:p14="http://schemas.microsoft.com/office/powerpoint/2010/main" val="1033602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F050C-E4AE-E84B-819F-6A9D46D16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035" y="86829"/>
            <a:ext cx="10515600" cy="1325563"/>
          </a:xfrm>
        </p:spPr>
        <p:txBody>
          <a:bodyPr/>
          <a:lstStyle/>
          <a:p>
            <a:r>
              <a:rPr lang="en-US" dirty="0"/>
              <a:t>Cleaned Data</a:t>
            </a:r>
          </a:p>
        </p:txBody>
      </p:sp>
      <p:pic>
        <p:nvPicPr>
          <p:cNvPr id="7" name="Content Placeholder 6" descr="Table&#10;&#10;Description automatically generated">
            <a:extLst>
              <a:ext uri="{FF2B5EF4-FFF2-40B4-BE49-F238E27FC236}">
                <a16:creationId xmlns:a16="http://schemas.microsoft.com/office/drawing/2014/main" id="{B4BC6DDE-487F-934E-B6CF-AE32A6BC12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609" y="1412391"/>
            <a:ext cx="11816356" cy="3835017"/>
          </a:xfrm>
        </p:spPr>
      </p:pic>
    </p:spTree>
    <p:extLst>
      <p:ext uri="{BB962C8B-B14F-4D97-AF65-F5344CB8AC3E}">
        <p14:creationId xmlns:p14="http://schemas.microsoft.com/office/powerpoint/2010/main" val="693453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8">
            <a:extLst>
              <a:ext uri="{FF2B5EF4-FFF2-40B4-BE49-F238E27FC236}">
                <a16:creationId xmlns:a16="http://schemas.microsoft.com/office/drawing/2014/main" id="{80E5FECD-C9FF-49B3-B1FD-6B2D855C4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16D0D1-835E-A840-AD80-BB2CA42EA2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4815" y="798703"/>
            <a:ext cx="5221185" cy="3072015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Thank you!</a:t>
            </a:r>
          </a:p>
        </p:txBody>
      </p:sp>
      <p:sp>
        <p:nvSpPr>
          <p:cNvPr id="32" name="Freeform: Shape 10">
            <a:extLst>
              <a:ext uri="{FF2B5EF4-FFF2-40B4-BE49-F238E27FC236}">
                <a16:creationId xmlns:a16="http://schemas.microsoft.com/office/drawing/2014/main" id="{F5569EEC-E12F-4856-B407-02B2813A4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04059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Freeform: Shape 12">
            <a:extLst>
              <a:ext uri="{FF2B5EF4-FFF2-40B4-BE49-F238E27FC236}">
                <a16:creationId xmlns:a16="http://schemas.microsoft.com/office/drawing/2014/main" id="{CF860788-3A6A-45A3-B3F1-06F159665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67336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Graphic 5" descr="Smiling Face with No Fill">
            <a:extLst>
              <a:ext uri="{FF2B5EF4-FFF2-40B4-BE49-F238E27FC236}">
                <a16:creationId xmlns:a16="http://schemas.microsoft.com/office/drawing/2014/main" id="{6BBF0E21-740F-4A45-9D34-FD03A357F0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93046" y="1209578"/>
            <a:ext cx="4055897" cy="4055897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</p:spPr>
      </p:pic>
      <p:sp>
        <p:nvSpPr>
          <p:cNvPr id="34" name="Freeform: Shape 14">
            <a:extLst>
              <a:ext uri="{FF2B5EF4-FFF2-40B4-BE49-F238E27FC236}">
                <a16:creationId xmlns:a16="http://schemas.microsoft.com/office/drawing/2014/main" id="{DF1E3393-B852-4883-B778-ED3525112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32259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16">
            <a:extLst>
              <a:ext uri="{FF2B5EF4-FFF2-40B4-BE49-F238E27FC236}">
                <a16:creationId xmlns:a16="http://schemas.microsoft.com/office/drawing/2014/main" id="{39853D09-4205-4CC7-83EB-288E886AC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440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18">
            <a:extLst>
              <a:ext uri="{FF2B5EF4-FFF2-40B4-BE49-F238E27FC236}">
                <a16:creationId xmlns:a16="http://schemas.microsoft.com/office/drawing/2014/main" id="{0D040B79-3E73-4A31-840D-D6B9C9FDF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7511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Freeform: Shape 20">
            <a:extLst>
              <a:ext uri="{FF2B5EF4-FFF2-40B4-BE49-F238E27FC236}">
                <a16:creationId xmlns:a16="http://schemas.microsoft.com/office/drawing/2014/main" id="{156C6AE5-3F8B-42AC-9EA4-1B686A11E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3820" y="5835650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3947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ShapesVTI">
  <a:themeElements>
    <a:clrScheme name="AnalogousFromLightSeedRightStep">
      <a:dk1>
        <a:srgbClr val="000000"/>
      </a:dk1>
      <a:lt1>
        <a:srgbClr val="FFFFFF"/>
      </a:lt1>
      <a:dk2>
        <a:srgbClr val="242B41"/>
      </a:dk2>
      <a:lt2>
        <a:srgbClr val="E8E2E2"/>
      </a:lt2>
      <a:accent1>
        <a:srgbClr val="7DAAA7"/>
      </a:accent1>
      <a:accent2>
        <a:srgbClr val="7CA5BD"/>
      </a:accent2>
      <a:accent3>
        <a:srgbClr val="949FC9"/>
      </a:accent3>
      <a:accent4>
        <a:srgbClr val="887CBD"/>
      </a:accent4>
      <a:accent5>
        <a:srgbClr val="B494C9"/>
      </a:accent5>
      <a:accent6>
        <a:srgbClr val="BD7CBB"/>
      </a:accent6>
      <a:hlink>
        <a:srgbClr val="AE696D"/>
      </a:hlink>
      <a:folHlink>
        <a:srgbClr val="7F7F7F"/>
      </a:folHlink>
    </a:clrScheme>
    <a:fontScheme name="Festival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4203</TotalTime>
  <Words>241</Words>
  <Application>Microsoft Macintosh PowerPoint</Application>
  <PresentationFormat>Widescreen</PresentationFormat>
  <Paragraphs>53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Aharoni</vt:lpstr>
      <vt:lpstr>Arial</vt:lpstr>
      <vt:lpstr>Avenir Next LT Pro</vt:lpstr>
      <vt:lpstr>Calibri</vt:lpstr>
      <vt:lpstr>ShapesVTI</vt:lpstr>
      <vt:lpstr>Data Pipeline Project </vt:lpstr>
      <vt:lpstr>Project Purpose</vt:lpstr>
      <vt:lpstr>Scraping Part One URL List or Getting Individual Car Details</vt:lpstr>
      <vt:lpstr>PowerPoint Presentation</vt:lpstr>
      <vt:lpstr>Scraping Part Two Getting Individual Car Details</vt:lpstr>
      <vt:lpstr>Data Storage</vt:lpstr>
      <vt:lpstr>Data Cleaning</vt:lpstr>
      <vt:lpstr>Cleaned Data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Pipeline Project </dc:title>
  <dc:creator>Yumeng Sun 2017 (T0090311)</dc:creator>
  <cp:lastModifiedBy>b</cp:lastModifiedBy>
  <cp:revision>16</cp:revision>
  <dcterms:created xsi:type="dcterms:W3CDTF">2021-06-21T18:14:26Z</dcterms:created>
  <dcterms:modified xsi:type="dcterms:W3CDTF">2021-06-28T16:07:40Z</dcterms:modified>
</cp:coreProperties>
</file>

<file path=docProps/thumbnail.jpeg>
</file>